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301" r:id="rId3"/>
    <p:sldId id="297" r:id="rId4"/>
    <p:sldId id="288" r:id="rId5"/>
    <p:sldId id="298" r:id="rId6"/>
    <p:sldId id="326" r:id="rId7"/>
    <p:sldId id="327" r:id="rId8"/>
    <p:sldId id="329" r:id="rId9"/>
    <p:sldId id="330" r:id="rId10"/>
    <p:sldId id="328" r:id="rId11"/>
    <p:sldId id="300" r:id="rId12"/>
    <p:sldId id="299" r:id="rId13"/>
    <p:sldId id="302" r:id="rId14"/>
    <p:sldId id="322" r:id="rId15"/>
    <p:sldId id="304" r:id="rId16"/>
    <p:sldId id="324" r:id="rId17"/>
    <p:sldId id="323" r:id="rId18"/>
    <p:sldId id="308" r:id="rId19"/>
    <p:sldId id="313" r:id="rId20"/>
    <p:sldId id="312" r:id="rId21"/>
    <p:sldId id="314" r:id="rId22"/>
    <p:sldId id="309" r:id="rId23"/>
    <p:sldId id="311" r:id="rId24"/>
    <p:sldId id="315" r:id="rId25"/>
    <p:sldId id="325" r:id="rId26"/>
    <p:sldId id="316" r:id="rId27"/>
    <p:sldId id="317" r:id="rId28"/>
    <p:sldId id="320" r:id="rId29"/>
    <p:sldId id="319" r:id="rId30"/>
    <p:sldId id="331" r:id="rId31"/>
    <p:sldId id="332" r:id="rId32"/>
    <p:sldId id="333" r:id="rId33"/>
    <p:sldId id="318" r:id="rId34"/>
    <p:sldId id="334" r:id="rId35"/>
    <p:sldId id="336" r:id="rId36"/>
    <p:sldId id="337" r:id="rId37"/>
    <p:sldId id="338" r:id="rId38"/>
    <p:sldId id="259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B985"/>
    <a:srgbClr val="663300"/>
    <a:srgbClr val="CEC8AA"/>
    <a:srgbClr val="FFE593"/>
    <a:srgbClr val="FFD243"/>
    <a:srgbClr val="E523B2"/>
    <a:srgbClr val="ED2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4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373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745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602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692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60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521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944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922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197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9575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52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630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2685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3663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626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4743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558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8377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1204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699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438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540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707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30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6963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31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132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32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3438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33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5662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34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9485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35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45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36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7580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37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5857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05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278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724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953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196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83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887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5" y="2712402"/>
            <a:ext cx="547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 smtClean="0">
                <a:solidFill>
                  <a:schemeClr val="bg1"/>
                </a:solidFill>
              </a:rPr>
              <a:t>JAVA &amp; SWING</a:t>
            </a:r>
          </a:p>
          <a:p>
            <a:pPr algn="ctr"/>
            <a:r>
              <a:rPr lang="en-US" altLang="ko-KR" sz="4400" b="1" spc="-150" dirty="0" smtClean="0">
                <a:solidFill>
                  <a:schemeClr val="bg1"/>
                </a:solidFill>
              </a:rPr>
              <a:t>PROJECT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24128" y="566124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발표자 김예진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43763" y="2348880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학생관리 프로그램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55" y="617075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29312" y="52818"/>
            <a:ext cx="3582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DB</a:t>
            </a:r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설계 </a:t>
            </a:r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관계정의서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07904" y="5013176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클릭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323528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이등변 삼각형 28"/>
          <p:cNvSpPr/>
          <p:nvPr/>
        </p:nvSpPr>
        <p:spPr>
          <a:xfrm rot="10800000">
            <a:off x="539552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46" y="1437997"/>
            <a:ext cx="8468907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3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29736" y="620688"/>
            <a:ext cx="915164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Ui</a:t>
            </a:r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흐름도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이등변 삼각형 3"/>
          <p:cNvSpPr/>
          <p:nvPr/>
        </p:nvSpPr>
        <p:spPr>
          <a:xfrm rot="10800000">
            <a:off x="323528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467544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02451" y="772267"/>
            <a:ext cx="22322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메인화면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31640" y="1892695"/>
            <a:ext cx="216024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rPr>
              <a:t>학생조회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rPr>
              <a:t>/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rPr>
              <a:t>관리화면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86714" y="1865176"/>
            <a:ext cx="232145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성적조회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/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관리화면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334616" y="4002556"/>
            <a:ext cx="970416" cy="58009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학생 추가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52125" y="4002557"/>
            <a:ext cx="1068908" cy="58009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상세정보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조회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/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수정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15768" y="3214501"/>
            <a:ext cx="216024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rPr>
              <a:t>학생 조회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rPr>
              <a:t> 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86714" y="3181671"/>
            <a:ext cx="232145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rPr>
              <a:t>성적 조회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rPr>
              <a:t> 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886714" y="3836826"/>
            <a:ext cx="232145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성적 수정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1819824" y="3662113"/>
            <a:ext cx="1082253" cy="325467"/>
            <a:chOff x="1835696" y="3140968"/>
            <a:chExt cx="1082253" cy="341031"/>
          </a:xfrm>
        </p:grpSpPr>
        <p:cxnSp>
          <p:nvCxnSpPr>
            <p:cNvPr id="85" name="직선 연결선 84"/>
            <p:cNvCxnSpPr/>
            <p:nvPr/>
          </p:nvCxnSpPr>
          <p:spPr>
            <a:xfrm flipH="1">
              <a:off x="1835696" y="3212976"/>
              <a:ext cx="1080120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/>
            <p:nvPr/>
          </p:nvCxnSpPr>
          <p:spPr>
            <a:xfrm>
              <a:off x="1835696" y="3212975"/>
              <a:ext cx="0" cy="269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/>
            <p:nvPr/>
          </p:nvCxnSpPr>
          <p:spPr>
            <a:xfrm>
              <a:off x="2917949" y="3212975"/>
              <a:ext cx="0" cy="269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2417366" y="3140968"/>
              <a:ext cx="0" cy="7200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04" name="직선 연결선 103"/>
          <p:cNvCxnSpPr/>
          <p:nvPr/>
        </p:nvCxnSpPr>
        <p:spPr>
          <a:xfrm flipH="1">
            <a:off x="2394598" y="2830324"/>
            <a:ext cx="1290" cy="36403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2375756" y="1482806"/>
            <a:ext cx="3739590" cy="197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4139952" y="1204315"/>
            <a:ext cx="0" cy="28046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>
            <a:off x="2375756" y="1484784"/>
            <a:ext cx="0" cy="407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6115346" y="1484784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1336400" y="2536734"/>
            <a:ext cx="2170891" cy="29206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  <a:latin typeface="+mj-lt"/>
              </a:rPr>
              <a:t>검색</a:t>
            </a:r>
            <a:endParaRPr lang="ko-KR" altLang="en-US" sz="1400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36" name="직선 연결선 135"/>
          <p:cNvCxnSpPr/>
          <p:nvPr/>
        </p:nvCxnSpPr>
        <p:spPr>
          <a:xfrm rot="240000">
            <a:off x="2394293" y="2319299"/>
            <a:ext cx="10086" cy="21199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rot="-60000">
            <a:off x="6084168" y="2820179"/>
            <a:ext cx="105" cy="3709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>
          <a:xfrm>
            <a:off x="4886714" y="2537563"/>
            <a:ext cx="2321450" cy="29206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  <a:latin typeface="+mj-lt"/>
              </a:rPr>
              <a:t>검색</a:t>
            </a:r>
            <a:endParaRPr lang="ko-KR" altLang="en-US" sz="1400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40" name="직선 연결선 139"/>
          <p:cNvCxnSpPr/>
          <p:nvPr/>
        </p:nvCxnSpPr>
        <p:spPr>
          <a:xfrm rot="120000">
            <a:off x="6110302" y="2306504"/>
            <a:ext cx="10086" cy="21199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rot="-660000" flipH="1">
            <a:off x="6056456" y="3630134"/>
            <a:ext cx="36729" cy="19027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41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55" y="617075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50380" y="87015"/>
            <a:ext cx="3005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클래스 다이어그램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07904" y="5013176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클릭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" name="이등변 삼각형 3"/>
          <p:cNvSpPr/>
          <p:nvPr/>
        </p:nvSpPr>
        <p:spPr>
          <a:xfrm rot="10800000">
            <a:off x="323528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467544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" y="1195303"/>
            <a:ext cx="9144000" cy="550798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915816" y="858956"/>
            <a:ext cx="2160240" cy="2694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service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1554" y="3501008"/>
            <a:ext cx="648072" cy="2694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dao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554" y="4869160"/>
            <a:ext cx="648072" cy="2694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impl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946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학생관리프로그램 </a:t>
            </a:r>
            <a:r>
              <a:rPr lang="ko-KR" altLang="en-US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메인화면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11" y="2016119"/>
            <a:ext cx="4229690" cy="288647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335412" y="1844824"/>
            <a:ext cx="3380176" cy="2952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403038" y="2176499"/>
            <a:ext cx="3140420" cy="1459908"/>
            <a:chOff x="3225063" y="2444234"/>
            <a:chExt cx="5127357" cy="1151747"/>
          </a:xfrm>
        </p:grpSpPr>
        <p:sp>
          <p:nvSpPr>
            <p:cNvPr id="48" name="TextBox 47"/>
            <p:cNvSpPr txBox="1"/>
            <p:nvPr/>
          </p:nvSpPr>
          <p:spPr>
            <a:xfrm>
              <a:off x="3250159" y="2444234"/>
              <a:ext cx="237626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학생조회</a:t>
              </a:r>
              <a:r>
                <a:rPr lang="en-US" altLang="ko-KR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/</a:t>
              </a:r>
              <a:r>
                <a:rPr lang="ko-KR" altLang="en-US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관리</a:t>
              </a:r>
              <a:endParaRPr lang="ko-KR" altLang="en-US" sz="1600" b="1" spc="-15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76156" y="2451144"/>
              <a:ext cx="237626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성적조회</a:t>
              </a:r>
              <a:r>
                <a:rPr lang="en-US" altLang="ko-KR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/</a:t>
              </a:r>
              <a:r>
                <a:rPr lang="ko-KR" altLang="en-US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관리</a:t>
              </a:r>
              <a:endParaRPr lang="ko-KR" altLang="en-US" sz="1600" b="1" spc="-15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25063" y="3134642"/>
              <a:ext cx="2376264" cy="46133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학생정보 </a:t>
              </a:r>
              <a:endPara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r>
                <a:rPr lang="ko-KR" altLang="en-US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검색 </a:t>
              </a:r>
              <a:r>
                <a:rPr lang="en-US" altLang="ko-KR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/</a:t>
              </a:r>
              <a:r>
                <a:rPr lang="ko-KR" altLang="en-US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관리</a:t>
              </a:r>
              <a:endParaRPr lang="ko-KR" altLang="en-US" sz="1600" b="1" spc="-15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 flipH="1">
              <a:off x="4438783" y="2809211"/>
              <a:ext cx="4242" cy="289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 flipH="1">
              <a:off x="7176747" y="2805131"/>
              <a:ext cx="4242" cy="289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7045256" y="3051632"/>
            <a:ext cx="155624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학생성적 </a:t>
            </a:r>
            <a:endParaRPr lang="en-US" altLang="ko-KR" sz="1600" b="1" spc="-15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검색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</a:t>
            </a:r>
            <a:endParaRPr lang="ko-KR" altLang="en-US" sz="1600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97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학생조회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2" name="구부러진 연결선 11"/>
          <p:cNvCxnSpPr/>
          <p:nvPr/>
        </p:nvCxnSpPr>
        <p:spPr>
          <a:xfrm rot="5400000">
            <a:off x="8357166" y="3244234"/>
            <a:ext cx="134524" cy="7200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107504" y="2399827"/>
            <a:ext cx="8856984" cy="8147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447" y="1144054"/>
            <a:ext cx="9144000" cy="5784595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107504" y="2337311"/>
            <a:ext cx="8856984" cy="947673"/>
            <a:chOff x="107504" y="2399827"/>
            <a:chExt cx="8856984" cy="947673"/>
          </a:xfrm>
        </p:grpSpPr>
        <p:cxnSp>
          <p:nvCxnSpPr>
            <p:cNvPr id="23" name="구부러진 연결선 22"/>
            <p:cNvCxnSpPr/>
            <p:nvPr/>
          </p:nvCxnSpPr>
          <p:spPr>
            <a:xfrm rot="5400000">
              <a:off x="8357166" y="3244234"/>
              <a:ext cx="134524" cy="72008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모서리가 둥근 직사각형 23"/>
            <p:cNvSpPr/>
            <p:nvPr/>
          </p:nvSpPr>
          <p:spPr>
            <a:xfrm>
              <a:off x="107504" y="2399827"/>
              <a:ext cx="8856984" cy="81473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620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693312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학생조회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403038" y="2176500"/>
            <a:ext cx="3140420" cy="1304271"/>
            <a:chOff x="3225063" y="2444234"/>
            <a:chExt cx="5127357" cy="1028962"/>
          </a:xfrm>
        </p:grpSpPr>
        <p:sp>
          <p:nvSpPr>
            <p:cNvPr id="48" name="TextBox 47"/>
            <p:cNvSpPr txBox="1"/>
            <p:nvPr/>
          </p:nvSpPr>
          <p:spPr>
            <a:xfrm>
              <a:off x="3250159" y="2444234"/>
              <a:ext cx="2376264" cy="26709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학조회</a:t>
              </a:r>
              <a:r>
                <a:rPr lang="en-US" altLang="ko-KR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/</a:t>
              </a:r>
              <a:r>
                <a:rPr lang="ko-KR" altLang="en-US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관리</a:t>
              </a:r>
              <a:endParaRPr lang="ko-KR" altLang="en-US" sz="1600" b="1" spc="-15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76156" y="2451144"/>
              <a:ext cx="237626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성적조회</a:t>
              </a:r>
              <a:r>
                <a:rPr lang="en-US" altLang="ko-KR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/</a:t>
              </a:r>
              <a:r>
                <a:rPr lang="ko-KR" altLang="en-US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관리</a:t>
              </a:r>
              <a:endParaRPr lang="ko-KR" altLang="en-US" sz="1600" b="1" spc="-15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25063" y="3134642"/>
              <a:ext cx="237626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학생정보 검색</a:t>
              </a:r>
              <a:endParaRPr lang="ko-KR" altLang="en-US" sz="1600" b="1" spc="-15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 flipH="1">
              <a:off x="4438783" y="2809211"/>
              <a:ext cx="4242" cy="289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 flipH="1">
              <a:off x="7176747" y="2805131"/>
              <a:ext cx="4242" cy="289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7045256" y="3051632"/>
            <a:ext cx="1556244" cy="4291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학생성적 검색</a:t>
            </a:r>
            <a:endParaRPr lang="ko-KR" altLang="en-US" sz="1600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2" name="구부러진 연결선 11"/>
          <p:cNvCxnSpPr/>
          <p:nvPr/>
        </p:nvCxnSpPr>
        <p:spPr>
          <a:xfrm rot="5400000">
            <a:off x="8357166" y="3181718"/>
            <a:ext cx="134524" cy="7200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179512" y="3429000"/>
            <a:ext cx="864096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496" y="3444766"/>
            <a:ext cx="8928992" cy="2002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8225"/>
            <a:ext cx="9144000" cy="5819775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35496" y="3372758"/>
            <a:ext cx="8928992" cy="1309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8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693312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학생조회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79512" y="3429000"/>
            <a:ext cx="864096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496" y="3501008"/>
            <a:ext cx="6264696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" y="1038225"/>
            <a:ext cx="6732779" cy="5819775"/>
            <a:chOff x="0" y="1038225"/>
            <a:chExt cx="6372200" cy="5819775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038225"/>
              <a:ext cx="6372200" cy="5819775"/>
            </a:xfrm>
            <a:prstGeom prst="rect">
              <a:avLst/>
            </a:prstGeom>
          </p:spPr>
        </p:pic>
        <p:sp>
          <p:nvSpPr>
            <p:cNvPr id="31" name="모서리가 둥근 직사각형 30"/>
            <p:cNvSpPr/>
            <p:nvPr/>
          </p:nvSpPr>
          <p:spPr>
            <a:xfrm>
              <a:off x="35496" y="3372758"/>
              <a:ext cx="6264696" cy="1347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25" name="구부러진 연결선 24"/>
          <p:cNvCxnSpPr/>
          <p:nvPr/>
        </p:nvCxnSpPr>
        <p:spPr>
          <a:xfrm flipV="1">
            <a:off x="3705538" y="3216757"/>
            <a:ext cx="3117001" cy="451109"/>
          </a:xfrm>
          <a:prstGeom prst="curvedConnector3">
            <a:avLst/>
          </a:prstGeom>
          <a:ln w="158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6883881" y="2935383"/>
            <a:ext cx="1792575" cy="583627"/>
            <a:chOff x="7103631" y="3456953"/>
            <a:chExt cx="1792575" cy="583627"/>
          </a:xfrm>
        </p:grpSpPr>
        <p:sp>
          <p:nvSpPr>
            <p:cNvPr id="29" name="직사각형 28"/>
            <p:cNvSpPr/>
            <p:nvPr/>
          </p:nvSpPr>
          <p:spPr>
            <a:xfrm>
              <a:off x="7103631" y="3456953"/>
              <a:ext cx="1792575" cy="5836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62188" y="3573016"/>
              <a:ext cx="1675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학생정보 삭제</a:t>
              </a:r>
              <a:endParaRPr lang="ko-KR" altLang="en-US" sz="16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439913" y="3429000"/>
            <a:ext cx="1493877" cy="432048"/>
            <a:chOff x="6822539" y="4293096"/>
            <a:chExt cx="1493877" cy="43204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0869" y="4293096"/>
              <a:ext cx="1467055" cy="422625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6822539" y="4293096"/>
              <a:ext cx="1493877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901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693312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학생조회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79512" y="3429000"/>
            <a:ext cx="864096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8225"/>
            <a:ext cx="6300192" cy="5819775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35496" y="3372759"/>
            <a:ext cx="6192688" cy="1282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724" y="3438245"/>
            <a:ext cx="1438476" cy="457264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3527884" y="3444766"/>
            <a:ext cx="1404156" cy="41628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4" name="구부러진 연결선 23"/>
          <p:cNvCxnSpPr/>
          <p:nvPr/>
        </p:nvCxnSpPr>
        <p:spPr>
          <a:xfrm flipV="1">
            <a:off x="4154791" y="3176687"/>
            <a:ext cx="2612197" cy="456293"/>
          </a:xfrm>
          <a:prstGeom prst="curvedConnector3">
            <a:avLst/>
          </a:prstGeom>
          <a:ln w="158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6808097" y="2867430"/>
            <a:ext cx="1827998" cy="618514"/>
            <a:chOff x="7098764" y="3456953"/>
            <a:chExt cx="1797442" cy="618514"/>
          </a:xfrm>
        </p:grpSpPr>
        <p:sp>
          <p:nvSpPr>
            <p:cNvPr id="26" name="직사각형 25"/>
            <p:cNvSpPr/>
            <p:nvPr/>
          </p:nvSpPr>
          <p:spPr>
            <a:xfrm>
              <a:off x="7103631" y="3456953"/>
              <a:ext cx="1792575" cy="5836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98764" y="3490692"/>
              <a:ext cx="16754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/>
                <a:t>상세정보 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조회</a:t>
              </a:r>
              <a:r>
                <a:rPr lang="en-US" altLang="ko-KR" sz="1600" dirty="0" smtClean="0"/>
                <a:t>/</a:t>
              </a:r>
              <a:r>
                <a:rPr lang="ko-KR" altLang="en-US" sz="1600" dirty="0" smtClean="0"/>
                <a:t>수정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508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상세정보 조회 </a:t>
            </a:r>
            <a:r>
              <a:rPr lang="en-US" altLang="ko-KR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ko-KR" altLang="en-US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수정 화면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72816"/>
            <a:ext cx="7116168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4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70841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상세정보 조회 </a:t>
            </a:r>
            <a:r>
              <a:rPr lang="en-US" altLang="ko-KR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ko-KR" altLang="en-US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수정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취소버튼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72816"/>
            <a:ext cx="7116168" cy="321989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283968" y="4581128"/>
            <a:ext cx="5760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94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17337" y="523169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목차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0457" y="1320906"/>
            <a:ext cx="1330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32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48651" y="1980391"/>
            <a:ext cx="1186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32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8651" y="2639876"/>
            <a:ext cx="1156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32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37481" y="3268367"/>
            <a:ext cx="1042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32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3685972" y="1025803"/>
            <a:ext cx="1306730" cy="77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379213" y="1438146"/>
            <a:ext cx="4300384" cy="48260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1999077" y="148314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소개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79214" y="2099352"/>
            <a:ext cx="4300384" cy="46581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0" name="TextBox 39"/>
          <p:cNvSpPr txBox="1"/>
          <p:nvPr/>
        </p:nvSpPr>
        <p:spPr>
          <a:xfrm>
            <a:off x="2335110" y="2119899"/>
            <a:ext cx="4300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개발도구</a:t>
            </a:r>
            <a:endParaRPr lang="ko-KR" altLang="en-US" sz="2400" b="1" spc="-15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365444" y="2696239"/>
            <a:ext cx="4310952" cy="4871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2" name="TextBox 41"/>
          <p:cNvSpPr txBox="1"/>
          <p:nvPr/>
        </p:nvSpPr>
        <p:spPr>
          <a:xfrm>
            <a:off x="2474464" y="2741638"/>
            <a:ext cx="4092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설계</a:t>
            </a:r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데이터베이스 정의서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79214" y="3366731"/>
            <a:ext cx="4300384" cy="44996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TextBox 44"/>
          <p:cNvSpPr txBox="1"/>
          <p:nvPr/>
        </p:nvSpPr>
        <p:spPr>
          <a:xfrm>
            <a:off x="2281812" y="3381242"/>
            <a:ext cx="4300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 </a:t>
            </a:r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흐름도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354227" y="3965632"/>
            <a:ext cx="4300384" cy="44996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7" name="TextBox 46"/>
          <p:cNvSpPr txBox="1"/>
          <p:nvPr/>
        </p:nvSpPr>
        <p:spPr>
          <a:xfrm>
            <a:off x="2266991" y="3965632"/>
            <a:ext cx="4300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클래스 다이어그램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37480" y="3889762"/>
            <a:ext cx="1042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32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369048" y="4632774"/>
            <a:ext cx="4300384" cy="44996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0" name="TextBox 49"/>
          <p:cNvSpPr txBox="1"/>
          <p:nvPr/>
        </p:nvSpPr>
        <p:spPr>
          <a:xfrm>
            <a:off x="2281812" y="4632774"/>
            <a:ext cx="4300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주요기능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52301" y="4556904"/>
            <a:ext cx="1042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32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369048" y="5347742"/>
            <a:ext cx="4300384" cy="44996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1152301" y="5271872"/>
            <a:ext cx="1042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32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32806" y="5372670"/>
            <a:ext cx="4300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시연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152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70841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상세정보 </a:t>
            </a:r>
            <a:r>
              <a:rPr lang="ko-KR" altLang="en-US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조회 </a:t>
            </a:r>
            <a:r>
              <a:rPr lang="en-US" altLang="ko-KR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ko-KR" altLang="en-US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수정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취소버튼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74" y="1828576"/>
            <a:ext cx="7182852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428447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상세정보 조회 </a:t>
            </a:r>
            <a:r>
              <a:rPr lang="en-US" altLang="ko-KR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ko-KR" altLang="en-US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수정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 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사진 업로드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757172"/>
            <a:ext cx="7116168" cy="321989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151620" y="3806991"/>
            <a:ext cx="97210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79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47" y="1599944"/>
            <a:ext cx="7563906" cy="365811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84168" y="4797152"/>
            <a:ext cx="5760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87524" y="743626"/>
            <a:ext cx="428447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상세정보 조회 </a:t>
            </a:r>
            <a:r>
              <a:rPr lang="en-US" altLang="ko-KR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ko-KR" altLang="en-US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수정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 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사진 업로드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49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406845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상세정보 </a:t>
            </a:r>
            <a:r>
              <a:rPr lang="ko-KR" altLang="en-US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조회 </a:t>
            </a:r>
            <a:r>
              <a:rPr lang="en-US" altLang="ko-KR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ko-KR" altLang="en-US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수정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수정버튼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00" y="1871445"/>
            <a:ext cx="6982799" cy="311511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851920" y="4581128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07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73" y="643995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78042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상세정보 조회 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수정 화면 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수정버튼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00" y="1871445"/>
            <a:ext cx="6982799" cy="311511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851920" y="4581128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968" y="1833340"/>
            <a:ext cx="7078063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8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73" y="643995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78042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상세정보 조회 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수정 화면 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수정버튼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00" y="1871445"/>
            <a:ext cx="6982799" cy="311511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851920" y="4581128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968" y="1833340"/>
            <a:ext cx="7078063" cy="31913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100" y="1780945"/>
            <a:ext cx="7163800" cy="3296110"/>
          </a:xfrm>
          <a:prstGeom prst="rect">
            <a:avLst/>
          </a:prstGeom>
        </p:spPr>
      </p:pic>
      <p:sp>
        <p:nvSpPr>
          <p:cNvPr id="7" name="순서도: 처리 6"/>
          <p:cNvSpPr/>
          <p:nvPr/>
        </p:nvSpPr>
        <p:spPr>
          <a:xfrm>
            <a:off x="6012160" y="2348880"/>
            <a:ext cx="1152128" cy="2880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3150381" y="2924944"/>
            <a:ext cx="2501739" cy="115212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9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학생조회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00" y="1871445"/>
            <a:ext cx="6982799" cy="311511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851920" y="4581128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968" y="1833340"/>
            <a:ext cx="7078063" cy="31913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2008" y="1235896"/>
            <a:ext cx="9144000" cy="57531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851920" y="6165304"/>
            <a:ext cx="12241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62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학생추가 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78" y="1577916"/>
            <a:ext cx="7447637" cy="406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학생추가 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24" y="1570662"/>
            <a:ext cx="7812868" cy="437861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63588" y="4270962"/>
            <a:ext cx="115212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06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학생추가 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679" y="1628523"/>
            <a:ext cx="7106642" cy="3600953"/>
          </a:xfrm>
          <a:prstGeom prst="rect">
            <a:avLst/>
          </a:prstGeom>
        </p:spPr>
      </p:pic>
      <p:sp>
        <p:nvSpPr>
          <p:cNvPr id="3" name="순서도: 처리 2"/>
          <p:cNvSpPr/>
          <p:nvPr/>
        </p:nvSpPr>
        <p:spPr>
          <a:xfrm>
            <a:off x="6660232" y="4725144"/>
            <a:ext cx="576064" cy="2880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97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55" y="617075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프로그램 소개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이등변 삼각형 7"/>
          <p:cNvSpPr/>
          <p:nvPr/>
        </p:nvSpPr>
        <p:spPr>
          <a:xfrm rot="10800000">
            <a:off x="323528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0800000">
            <a:off x="539552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41">
            <a:extLst>
              <a:ext uri="{FF2B5EF4-FFF2-40B4-BE49-F238E27FC236}">
                <a16:creationId xmlns="" xmlns:a16="http://schemas.microsoft.com/office/drawing/2014/main" id="{D824673C-4A15-40F6-ADC3-7F250ADB8B6B}"/>
              </a:ext>
            </a:extLst>
          </p:cNvPr>
          <p:cNvGrpSpPr/>
          <p:nvPr/>
        </p:nvGrpSpPr>
        <p:grpSpPr>
          <a:xfrm>
            <a:off x="539038" y="1988840"/>
            <a:ext cx="7848872" cy="1356507"/>
            <a:chOff x="8889371" y="1848374"/>
            <a:chExt cx="2975836" cy="1808676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5C94F937-36CF-49C2-84FE-8CA3CC0B3F65}"/>
                </a:ext>
              </a:extLst>
            </p:cNvPr>
            <p:cNvSpPr txBox="1"/>
            <p:nvPr/>
          </p:nvSpPr>
          <p:spPr>
            <a:xfrm>
              <a:off x="8889372" y="1848374"/>
              <a:ext cx="852817" cy="61555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</a:t>
              </a:r>
              <a:r>
                <a:rPr lang="ko-KR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목적 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Rectangle 43">
              <a:extLst>
                <a:ext uri="{FF2B5EF4-FFF2-40B4-BE49-F238E27FC236}">
                  <a16:creationId xmlns="" xmlns:a16="http://schemas.microsoft.com/office/drawing/2014/main" id="{E935819C-A263-4244-905A-0C0008112263}"/>
                </a:ext>
              </a:extLst>
            </p:cNvPr>
            <p:cNvSpPr/>
            <p:nvPr/>
          </p:nvSpPr>
          <p:spPr>
            <a:xfrm>
              <a:off x="8889371" y="2559314"/>
              <a:ext cx="2975836" cy="1097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 algn="just">
                <a:spcBef>
                  <a:spcPts val="900"/>
                </a:spcBef>
                <a:buFont typeface="+mj-lt"/>
                <a:buAutoNum type="arabicPeriod"/>
              </a:pPr>
              <a:endParaRPr lang="en-US" sz="2000" dirty="0" smtClean="0">
                <a:solidFill>
                  <a:srgbClr val="2F3947"/>
                </a:solidFill>
              </a:endParaRPr>
            </a:p>
            <a:p>
              <a:pPr algn="just">
                <a:spcBef>
                  <a:spcPts val="900"/>
                </a:spcBef>
              </a:pP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학생 개인별 </a:t>
              </a:r>
              <a:r>
                <a:rPr lang="ko-KR" altLang="en-US" sz="2000" b="1" dirty="0" smtClean="0">
                  <a:solidFill>
                    <a:schemeClr val="accent4"/>
                  </a:solidFill>
                </a:rPr>
                <a:t>학생정보</a:t>
              </a:r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와 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2000" b="1" dirty="0" smtClean="0">
                  <a:solidFill>
                    <a:srgbClr val="0070C0"/>
                  </a:solidFill>
                </a:rPr>
                <a:t>학생성적</a:t>
              </a:r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을 조회하고 관리한다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687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학생추가 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순서도: 처리 2"/>
          <p:cNvSpPr/>
          <p:nvPr/>
        </p:nvSpPr>
        <p:spPr>
          <a:xfrm>
            <a:off x="6660232" y="4725144"/>
            <a:ext cx="576064" cy="2880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363" y="2051465"/>
            <a:ext cx="6611273" cy="3115110"/>
          </a:xfrm>
          <a:prstGeom prst="rect">
            <a:avLst/>
          </a:prstGeom>
        </p:spPr>
      </p:pic>
      <p:sp>
        <p:nvSpPr>
          <p:cNvPr id="5" name="순서도: 처리 4"/>
          <p:cNvSpPr/>
          <p:nvPr/>
        </p:nvSpPr>
        <p:spPr>
          <a:xfrm>
            <a:off x="4788024" y="2996952"/>
            <a:ext cx="2520280" cy="115212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3851920" y="4725144"/>
            <a:ext cx="648072" cy="2880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/>
          <p:nvPr/>
        </p:nvCxnSpPr>
        <p:spPr>
          <a:xfrm flipV="1">
            <a:off x="4427984" y="4149080"/>
            <a:ext cx="720080" cy="5760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60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학생추가 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순서도: 처리 2"/>
          <p:cNvSpPr/>
          <p:nvPr/>
        </p:nvSpPr>
        <p:spPr>
          <a:xfrm>
            <a:off x="6660232" y="4725144"/>
            <a:ext cx="576064" cy="2880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4788024" y="2996952"/>
            <a:ext cx="2520280" cy="115212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3851920" y="4725144"/>
            <a:ext cx="648072" cy="2880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1" name="구부러진 연결선 10"/>
          <p:cNvCxnSpPr/>
          <p:nvPr/>
        </p:nvCxnSpPr>
        <p:spPr>
          <a:xfrm flipV="1">
            <a:off x="4427984" y="4149080"/>
            <a:ext cx="720080" cy="5760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382" y="2060991"/>
            <a:ext cx="6773220" cy="3096057"/>
          </a:xfrm>
          <a:prstGeom prst="rect">
            <a:avLst/>
          </a:prstGeom>
        </p:spPr>
      </p:pic>
      <p:sp>
        <p:nvSpPr>
          <p:cNvPr id="7" name="순서도: 처리 6"/>
          <p:cNvSpPr/>
          <p:nvPr/>
        </p:nvSpPr>
        <p:spPr>
          <a:xfrm>
            <a:off x="3779912" y="4581272"/>
            <a:ext cx="648072" cy="35989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9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학생추가 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순서도: 처리 2"/>
          <p:cNvSpPr/>
          <p:nvPr/>
        </p:nvSpPr>
        <p:spPr>
          <a:xfrm>
            <a:off x="6660232" y="4725144"/>
            <a:ext cx="576064" cy="2880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4788024" y="2996952"/>
            <a:ext cx="2520280" cy="115212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3851920" y="4725144"/>
            <a:ext cx="648072" cy="2880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1" name="구부러진 연결선 10"/>
          <p:cNvCxnSpPr/>
          <p:nvPr/>
        </p:nvCxnSpPr>
        <p:spPr>
          <a:xfrm flipV="1">
            <a:off x="4427984" y="4149080"/>
            <a:ext cx="720080" cy="5760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653" y="2204864"/>
            <a:ext cx="6582694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5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성적조회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073" y="1119481"/>
            <a:ext cx="9144000" cy="5738519"/>
          </a:xfrm>
          <a:prstGeom prst="rect">
            <a:avLst/>
          </a:prstGeom>
        </p:spPr>
      </p:pic>
      <p:cxnSp>
        <p:nvCxnSpPr>
          <p:cNvPr id="16" name="구부러진 연결선 15"/>
          <p:cNvCxnSpPr/>
          <p:nvPr/>
        </p:nvCxnSpPr>
        <p:spPr>
          <a:xfrm rot="5400000">
            <a:off x="8285158" y="3109710"/>
            <a:ext cx="134524" cy="7200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107504" y="2348880"/>
            <a:ext cx="8784976" cy="7295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02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성적조회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9512" y="1107205"/>
            <a:ext cx="9144000" cy="5728996"/>
          </a:xfrm>
          <a:prstGeom prst="rect">
            <a:avLst/>
          </a:prstGeom>
        </p:spPr>
      </p:pic>
      <p:sp>
        <p:nvSpPr>
          <p:cNvPr id="4" name="순서도: 처리 3"/>
          <p:cNvSpPr/>
          <p:nvPr/>
        </p:nvSpPr>
        <p:spPr>
          <a:xfrm>
            <a:off x="0" y="3388350"/>
            <a:ext cx="8820472" cy="18466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3411068"/>
            <a:ext cx="828791" cy="323895"/>
          </a:xfrm>
          <a:prstGeom prst="rect">
            <a:avLst/>
          </a:prstGeom>
        </p:spPr>
      </p:pic>
      <p:sp>
        <p:nvSpPr>
          <p:cNvPr id="6" name="순서도: 처리 5"/>
          <p:cNvSpPr/>
          <p:nvPr/>
        </p:nvSpPr>
        <p:spPr>
          <a:xfrm>
            <a:off x="3347864" y="3480683"/>
            <a:ext cx="720080" cy="23634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33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성적조회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9512" y="1107205"/>
            <a:ext cx="9144000" cy="5728996"/>
          </a:xfrm>
          <a:prstGeom prst="rect">
            <a:avLst/>
          </a:prstGeom>
        </p:spPr>
      </p:pic>
      <p:sp>
        <p:nvSpPr>
          <p:cNvPr id="4" name="순서도: 처리 3"/>
          <p:cNvSpPr/>
          <p:nvPr/>
        </p:nvSpPr>
        <p:spPr>
          <a:xfrm>
            <a:off x="0" y="3388350"/>
            <a:ext cx="8820472" cy="18466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3411068"/>
            <a:ext cx="828791" cy="323895"/>
          </a:xfrm>
          <a:prstGeom prst="rect">
            <a:avLst/>
          </a:prstGeom>
        </p:spPr>
      </p:pic>
      <p:sp>
        <p:nvSpPr>
          <p:cNvPr id="6" name="순서도: 처리 5"/>
          <p:cNvSpPr/>
          <p:nvPr/>
        </p:nvSpPr>
        <p:spPr>
          <a:xfrm>
            <a:off x="3347864" y="3480683"/>
            <a:ext cx="720080" cy="23634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09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성적조회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9512" y="1107205"/>
            <a:ext cx="9144000" cy="5728996"/>
          </a:xfrm>
          <a:prstGeom prst="rect">
            <a:avLst/>
          </a:prstGeom>
        </p:spPr>
      </p:pic>
      <p:sp>
        <p:nvSpPr>
          <p:cNvPr id="4" name="순서도: 처리 3"/>
          <p:cNvSpPr/>
          <p:nvPr/>
        </p:nvSpPr>
        <p:spPr>
          <a:xfrm>
            <a:off x="0" y="3388350"/>
            <a:ext cx="8820472" cy="18466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3411068"/>
            <a:ext cx="828791" cy="323895"/>
          </a:xfrm>
          <a:prstGeom prst="rect">
            <a:avLst/>
          </a:prstGeom>
        </p:spPr>
      </p:pic>
      <p:sp>
        <p:nvSpPr>
          <p:cNvPr id="6" name="순서도: 처리 5"/>
          <p:cNvSpPr/>
          <p:nvPr/>
        </p:nvSpPr>
        <p:spPr>
          <a:xfrm>
            <a:off x="3347864" y="3480683"/>
            <a:ext cx="720080" cy="23634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100" y="1785708"/>
            <a:ext cx="7163800" cy="3286584"/>
          </a:xfrm>
          <a:prstGeom prst="rect">
            <a:avLst/>
          </a:prstGeom>
        </p:spPr>
      </p:pic>
      <p:sp>
        <p:nvSpPr>
          <p:cNvPr id="10" name="순서도: 처리 9"/>
          <p:cNvSpPr/>
          <p:nvPr/>
        </p:nvSpPr>
        <p:spPr>
          <a:xfrm>
            <a:off x="5292080" y="2420888"/>
            <a:ext cx="2016224" cy="129614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3923928" y="4509120"/>
            <a:ext cx="576064" cy="2880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96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성적조회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9512" y="1107205"/>
            <a:ext cx="9144000" cy="5728996"/>
          </a:xfrm>
          <a:prstGeom prst="rect">
            <a:avLst/>
          </a:prstGeom>
        </p:spPr>
      </p:pic>
      <p:sp>
        <p:nvSpPr>
          <p:cNvPr id="4" name="순서도: 처리 3"/>
          <p:cNvSpPr/>
          <p:nvPr/>
        </p:nvSpPr>
        <p:spPr>
          <a:xfrm>
            <a:off x="0" y="3388350"/>
            <a:ext cx="8820472" cy="18466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3411068"/>
            <a:ext cx="828791" cy="323895"/>
          </a:xfrm>
          <a:prstGeom prst="rect">
            <a:avLst/>
          </a:prstGeom>
        </p:spPr>
      </p:pic>
      <p:sp>
        <p:nvSpPr>
          <p:cNvPr id="6" name="순서도: 처리 5"/>
          <p:cNvSpPr/>
          <p:nvPr/>
        </p:nvSpPr>
        <p:spPr>
          <a:xfrm>
            <a:off x="3347864" y="3480683"/>
            <a:ext cx="720080" cy="23634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100" y="1785708"/>
            <a:ext cx="7163800" cy="3286584"/>
          </a:xfrm>
          <a:prstGeom prst="rect">
            <a:avLst/>
          </a:prstGeom>
        </p:spPr>
      </p:pic>
      <p:sp>
        <p:nvSpPr>
          <p:cNvPr id="10" name="순서도: 처리 9"/>
          <p:cNvSpPr/>
          <p:nvPr/>
        </p:nvSpPr>
        <p:spPr>
          <a:xfrm>
            <a:off x="5292080" y="2420888"/>
            <a:ext cx="2016224" cy="129614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3923928" y="4509120"/>
            <a:ext cx="576064" cy="2880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784" y="1747603"/>
            <a:ext cx="7392432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9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628800"/>
            <a:ext cx="914142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55776" y="2708920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accent3">
                    <a:lumMod val="75000"/>
                  </a:schemeClr>
                </a:solidFill>
              </a:rPr>
              <a:t>시연</a:t>
            </a:r>
            <a:endParaRPr lang="ko-KR" altLang="en-US" sz="54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55" y="617075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개발도구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07904" y="5013176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클릭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20" name="Picture 4" descr="eclipse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609" y="1692014"/>
            <a:ext cx="1050720" cy="10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593" y="3475068"/>
            <a:ext cx="1239460" cy="862991"/>
          </a:xfrm>
          <a:prstGeom prst="rect">
            <a:avLst/>
          </a:prstGeom>
        </p:spPr>
      </p:pic>
      <p:pic>
        <p:nvPicPr>
          <p:cNvPr id="27" name="Picture 18" descr="java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083" y="1537855"/>
            <a:ext cx="1058896" cy="105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4" descr="github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941" y="3191830"/>
            <a:ext cx="2291573" cy="160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972422" y="2750901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Eclipse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879778" y="4537756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e</a:t>
            </a:r>
            <a:r>
              <a:rPr lang="en-US" altLang="ko-KR" sz="1600" b="1" dirty="0" err="1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ERD</a:t>
            </a: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703544" y="2781738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JAVA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777038" y="4566146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0" name="Picture 20" descr="mysql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74" y="3542703"/>
            <a:ext cx="1477596" cy="7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630514" y="2747622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D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Beaver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519974" y="4544883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My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SQL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pic>
        <p:nvPicPr>
          <p:cNvPr id="46" name="Picture 2" descr="dbeaver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514" y="1634350"/>
            <a:ext cx="1154313" cy="115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이등변 삼각형 24"/>
          <p:cNvSpPr/>
          <p:nvPr/>
        </p:nvSpPr>
        <p:spPr>
          <a:xfrm rot="10800000">
            <a:off x="323528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 rot="10800000">
            <a:off x="539552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55" y="617075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 DB</a:t>
            </a:r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설계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07904" y="5013176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클릭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80487"/>
            <a:ext cx="8449854" cy="548716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44527" y="1321685"/>
            <a:ext cx="1141079" cy="253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r="5400000" algn="ctr" rotWithShape="0">
              <a:srgbClr val="CEC8AA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학적상태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4527" y="2603507"/>
            <a:ext cx="1141079" cy="253045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6633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  <a:effectLst>
                  <a:outerShdw blurRad="50800" dist="50800" sx="1000" sy="1000" algn="ctr" rotWithShape="0">
                    <a:schemeClr val="bg1"/>
                  </a:outerShdw>
                </a:effectLst>
              </a:rPr>
              <a:t>학생정보</a:t>
            </a:r>
            <a:endParaRPr lang="en-US" altLang="ko-KR" sz="1400" b="1" dirty="0" smtClean="0">
              <a:solidFill>
                <a:schemeClr val="bg1"/>
              </a:solidFill>
              <a:effectLst>
                <a:outerShdw blurRad="50800" dist="50800" sx="1000" sy="1000" algn="ctr" rotWithShape="0">
                  <a:schemeClr val="bg1"/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44527" y="5230782"/>
            <a:ext cx="1141079" cy="253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학과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20991" y="1321684"/>
            <a:ext cx="1141079" cy="253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병역구분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20991" y="2859964"/>
            <a:ext cx="1141079" cy="253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663300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학생성적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323528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 rot="10800000">
            <a:off x="539552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71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55" y="617075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29312" y="52818"/>
            <a:ext cx="3582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DB</a:t>
            </a:r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설계 </a:t>
            </a:r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인덱스정의서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07904" y="5013176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클릭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323528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이등변 삼각형 28"/>
          <p:cNvSpPr/>
          <p:nvPr/>
        </p:nvSpPr>
        <p:spPr>
          <a:xfrm rot="10800000">
            <a:off x="539552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763497"/>
            <a:ext cx="7944959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4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55" y="617075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29312" y="52818"/>
            <a:ext cx="3582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DB</a:t>
            </a:r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설계 </a:t>
            </a:r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인덱스정의서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07904" y="5013176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클릭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323528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이등변 삼각형 28"/>
          <p:cNvSpPr/>
          <p:nvPr/>
        </p:nvSpPr>
        <p:spPr>
          <a:xfrm rot="10800000">
            <a:off x="539552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26" y="2523998"/>
            <a:ext cx="8049748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0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55" y="617075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29312" y="52818"/>
            <a:ext cx="3582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DB</a:t>
            </a:r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설계 </a:t>
            </a:r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–</a:t>
            </a:r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테이블 정의서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07904" y="5013176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클릭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323528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이등변 삼각형 28"/>
          <p:cNvSpPr/>
          <p:nvPr/>
        </p:nvSpPr>
        <p:spPr>
          <a:xfrm rot="10800000">
            <a:off x="539552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15" y="1409418"/>
            <a:ext cx="8021169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5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55" y="617075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29312" y="52818"/>
            <a:ext cx="3582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DB</a:t>
            </a:r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설계 </a:t>
            </a:r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–</a:t>
            </a:r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테이블 정의서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07904" y="5013176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클릭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323528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이등변 삼각형 28"/>
          <p:cNvSpPr/>
          <p:nvPr/>
        </p:nvSpPr>
        <p:spPr>
          <a:xfrm rot="10800000">
            <a:off x="539552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73" y="599680"/>
            <a:ext cx="8087854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4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</TotalTime>
  <Words>479</Words>
  <Application>Microsoft Office PowerPoint</Application>
  <PresentationFormat>화면 슬라이드 쇼(4:3)</PresentationFormat>
  <Paragraphs>255</Paragraphs>
  <Slides>38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HY헤드라인M</vt:lpstr>
      <vt:lpstr>Open 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lenovo</cp:lastModifiedBy>
  <cp:revision>122</cp:revision>
  <dcterms:created xsi:type="dcterms:W3CDTF">2016-11-03T20:47:04Z</dcterms:created>
  <dcterms:modified xsi:type="dcterms:W3CDTF">2021-04-27T04:58:44Z</dcterms:modified>
</cp:coreProperties>
</file>