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1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CB86B-1628-445A-3B72-DAB66114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Spotify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CCF43-3DD5-2F96-F35D-1D8F96EE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Using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BD21E-04C0-7522-AB87-35DED465C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5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99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82D1-3D6B-ABCC-41C2-7918B406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0BB7-4E27-8D37-A16C-49E3E784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Business question:</a:t>
            </a:r>
          </a:p>
          <a:p>
            <a:r>
              <a:rPr lang="en-US" sz="2800" dirty="0"/>
              <a:t>Given songs listened by a single user from Spotify and labeled if that song is liked or disliked:</a:t>
            </a:r>
            <a:br>
              <a:rPr lang="en-US" sz="2800" dirty="0"/>
            </a:br>
            <a:r>
              <a:rPr lang="en-US" sz="2800" dirty="0"/>
              <a:t>Predict if The songs will be liked or disliked by this user</a:t>
            </a:r>
          </a:p>
          <a:p>
            <a:endParaRPr lang="en-US" sz="2800" dirty="0"/>
          </a:p>
          <a:p>
            <a:r>
              <a:rPr lang="en-US" sz="2800" b="1" dirty="0"/>
              <a:t>Each row represents a song.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89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3AE6-A355-A56E-765A-8A737B49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C13E-667B-F4DF-5BD1-BCBC578D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Evaluation Matrix:</a:t>
            </a:r>
          </a:p>
          <a:p>
            <a:r>
              <a:rPr lang="en-US" sz="2800" dirty="0"/>
              <a:t>Accuracy score since the dataset given contains nearly balanced number of liked and disliked songs, the accuracy score produced is 90%.</a:t>
            </a:r>
          </a:p>
          <a:p>
            <a:r>
              <a:rPr lang="en-US" sz="3600" b="1" dirty="0"/>
              <a:t>Feature types: </a:t>
            </a:r>
          </a:p>
          <a:p>
            <a:r>
              <a:rPr lang="en-US" sz="2400" dirty="0"/>
              <a:t>There are categorical(</a:t>
            </a:r>
            <a:r>
              <a:rPr lang="en-US" sz="2400" dirty="0" err="1"/>
              <a:t>liked,mode</a:t>
            </a:r>
            <a:r>
              <a:rPr lang="en-US" sz="2400" dirty="0"/>
              <a:t>) and numerical data(the rest)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5E6E-4401-F6F1-670F-BE7558B0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2A2C-3FAC-C64D-F028-AFE0C69E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Correlations:</a:t>
            </a:r>
          </a:p>
          <a:p>
            <a:r>
              <a:rPr lang="en-US" sz="2400" dirty="0"/>
              <a:t>There were a positive correlation in the data between </a:t>
            </a:r>
            <a:r>
              <a:rPr lang="en-US" sz="2400" b="1" dirty="0"/>
              <a:t>liked songs</a:t>
            </a:r>
            <a:r>
              <a:rPr lang="en-US" sz="2400" dirty="0"/>
              <a:t> and their </a:t>
            </a:r>
            <a:r>
              <a:rPr lang="en-US" sz="2400" b="1" dirty="0"/>
              <a:t>danceability, liveness and loudness.</a:t>
            </a:r>
          </a:p>
          <a:p>
            <a:r>
              <a:rPr lang="en-US" sz="2400" dirty="0"/>
              <a:t>We also found that the duration of a song is correlated with how much it’s liked since </a:t>
            </a:r>
            <a:r>
              <a:rPr lang="en-US" sz="2400" b="1" dirty="0"/>
              <a:t>short songs are more liked than long songs with long duration.</a:t>
            </a:r>
          </a:p>
        </p:txBody>
      </p:sp>
    </p:spTree>
    <p:extLst>
      <p:ext uri="{BB962C8B-B14F-4D97-AF65-F5344CB8AC3E}">
        <p14:creationId xmlns:p14="http://schemas.microsoft.com/office/powerpoint/2010/main" val="88280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FF94-F74F-9E4A-6C71-2840F59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7DE-FE34-855C-4C96-2EA9CCC2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Distributions:</a:t>
            </a:r>
          </a:p>
          <a:p>
            <a:r>
              <a:rPr lang="en-US" sz="2400" dirty="0"/>
              <a:t>Duration of songs and number of songs graph was left skewed, while danceability and loudness was right skewed.</a:t>
            </a:r>
          </a:p>
          <a:p>
            <a:r>
              <a:rPr lang="en-US" sz="3200" b="1" dirty="0"/>
              <a:t>Outliers: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duration_ms</a:t>
            </a:r>
            <a:r>
              <a:rPr lang="en-US" sz="2400" dirty="0"/>
              <a:t> graph and number of songs had outliers where songs above </a:t>
            </a:r>
          </a:p>
          <a:p>
            <a:r>
              <a:rPr lang="en-US" sz="2400" dirty="0"/>
              <a:t>400 000 </a:t>
            </a:r>
            <a:r>
              <a:rPr lang="en-US" sz="2400" dirty="0" err="1"/>
              <a:t>ms</a:t>
            </a:r>
            <a:r>
              <a:rPr lang="en-US" sz="2400" dirty="0"/>
              <a:t> were only 3.</a:t>
            </a:r>
          </a:p>
          <a:p>
            <a:r>
              <a:rPr lang="en-US" sz="2400" dirty="0"/>
              <a:t>And only one song above 300000 </a:t>
            </a:r>
            <a:r>
              <a:rPr lang="en-US" sz="2400" dirty="0" err="1"/>
              <a:t>ms</a:t>
            </a:r>
            <a:r>
              <a:rPr lang="en-US" sz="2400" dirty="0"/>
              <a:t> that this user likes</a:t>
            </a:r>
          </a:p>
        </p:txBody>
      </p:sp>
    </p:spTree>
    <p:extLst>
      <p:ext uri="{BB962C8B-B14F-4D97-AF65-F5344CB8AC3E}">
        <p14:creationId xmlns:p14="http://schemas.microsoft.com/office/powerpoint/2010/main" val="285098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E4C-0816-AA2D-3F7A-6BAF5A5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6808-87AD-EC19-FD88-680A37A1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Conclusion: </a:t>
            </a:r>
          </a:p>
          <a:p>
            <a:r>
              <a:rPr lang="en-US" sz="2800" dirty="0"/>
              <a:t>Important features that could guide the model would be: danceability, loudness, </a:t>
            </a:r>
            <a:r>
              <a:rPr lang="en-US" sz="2800" dirty="0" err="1"/>
              <a:t>speechiness</a:t>
            </a:r>
            <a:r>
              <a:rPr lang="en-US" sz="2800" dirty="0"/>
              <a:t> and duration of songs.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390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61D6-A2DF-DAFB-EB29-B5441CE3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F716-D13A-ADB3-CEEC-F9DE6E13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used Scaling to transform continuous data in columns to a range between 0 and 1</a:t>
            </a:r>
          </a:p>
          <a:p>
            <a:r>
              <a:rPr lang="en-US" sz="2800" dirty="0"/>
              <a:t>All categorical data in data set were already in int format.</a:t>
            </a:r>
          </a:p>
          <a:p>
            <a:r>
              <a:rPr lang="en-US" sz="2800" dirty="0"/>
              <a:t>There were No null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32928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CB25-F2AC-5519-955F-61685DF6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evaluation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A127-E54A-104A-E85F-3B4B2B2D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accuracy is a good evaluation matrix for this data</a:t>
            </a:r>
          </a:p>
          <a:p>
            <a:r>
              <a:rPr lang="en-US" sz="2800" dirty="0"/>
              <a:t>since the data is balanced between liked and not liked,</a:t>
            </a:r>
          </a:p>
          <a:p>
            <a:r>
              <a:rPr lang="en-US" sz="2800" dirty="0"/>
              <a:t>we used accuracy score to test the Model (Logistic regression) and it returned a good accuracy score of 90% for train and validation data which means this model is good enough </a:t>
            </a:r>
          </a:p>
        </p:txBody>
      </p:sp>
    </p:spTree>
    <p:extLst>
      <p:ext uri="{BB962C8B-B14F-4D97-AF65-F5344CB8AC3E}">
        <p14:creationId xmlns:p14="http://schemas.microsoft.com/office/powerpoint/2010/main" val="132138079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Spotify recommendation System</vt:lpstr>
      <vt:lpstr>Data Understanding</vt:lpstr>
      <vt:lpstr>Data Understanding(Cont.)</vt:lpstr>
      <vt:lpstr>Data Under</vt:lpstr>
      <vt:lpstr>Data understanding</vt:lpstr>
      <vt:lpstr>Data Understanding (Cont.)</vt:lpstr>
      <vt:lpstr>Preprocessing</vt:lpstr>
      <vt:lpstr>Model and evaluation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recommendation System</dc:title>
  <dc:creator>Nada Emam</dc:creator>
  <cp:lastModifiedBy>Nada Emam</cp:lastModifiedBy>
  <cp:revision>2</cp:revision>
  <dcterms:created xsi:type="dcterms:W3CDTF">2022-05-24T16:55:24Z</dcterms:created>
  <dcterms:modified xsi:type="dcterms:W3CDTF">2022-05-24T19:34:28Z</dcterms:modified>
</cp:coreProperties>
</file>