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41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5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9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4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9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79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8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48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69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08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11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43ED0-4A7C-460F-91CD-543984E4A1F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71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80" y="0"/>
            <a:ext cx="10717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9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80" y="0"/>
            <a:ext cx="1071703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73805" y="3062795"/>
            <a:ext cx="6390295" cy="3284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673804" y="3462292"/>
            <a:ext cx="6390295" cy="3107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ine Callout 1 4"/>
          <p:cNvSpPr/>
          <p:nvPr/>
        </p:nvSpPr>
        <p:spPr>
          <a:xfrm>
            <a:off x="9667781" y="2539014"/>
            <a:ext cx="1509205" cy="45276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Info.zeile1</a:t>
            </a:r>
            <a:endParaRPr lang="en-GB" dirty="0"/>
          </a:p>
        </p:txBody>
      </p:sp>
      <p:sp>
        <p:nvSpPr>
          <p:cNvPr id="6" name="Line Callout 1 5"/>
          <p:cNvSpPr/>
          <p:nvPr/>
        </p:nvSpPr>
        <p:spPr>
          <a:xfrm>
            <a:off x="9667781" y="3227031"/>
            <a:ext cx="1509205" cy="45276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Info.zeile2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18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Praxis Drs. Müller Fuchs &amp; Kneip, Niederrohrdorf and 20 more pages - Profil 1 - Microsoft​ Edge"/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" y="0"/>
            <a:ext cx="11314113" cy="6789738"/>
          </a:xfrm>
        </p:spPr>
      </p:pic>
    </p:spTree>
    <p:extLst>
      <p:ext uri="{BB962C8B-B14F-4D97-AF65-F5344CB8AC3E}">
        <p14:creationId xmlns:p14="http://schemas.microsoft.com/office/powerpoint/2010/main" val="370864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Praxis Drs. Müller Fuchs &amp; Kneip, Niederrohrdorf and 20 more pages - Profil 1 - Microsoft​ Edge"/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" y="0"/>
            <a:ext cx="11314113" cy="6789738"/>
          </a:xfrm>
        </p:spPr>
      </p:pic>
      <p:sp>
        <p:nvSpPr>
          <p:cNvPr id="2" name="Rectangle 1"/>
          <p:cNvSpPr/>
          <p:nvPr/>
        </p:nvSpPr>
        <p:spPr>
          <a:xfrm>
            <a:off x="2673805" y="3364636"/>
            <a:ext cx="6390295" cy="3284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673804" y="3764133"/>
            <a:ext cx="6390295" cy="3107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Line Callout 1 2"/>
          <p:cNvSpPr/>
          <p:nvPr/>
        </p:nvSpPr>
        <p:spPr>
          <a:xfrm>
            <a:off x="9667781" y="2840855"/>
            <a:ext cx="1509205" cy="45276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Info.zeile1</a:t>
            </a:r>
            <a:endParaRPr lang="en-GB" dirty="0"/>
          </a:p>
        </p:txBody>
      </p:sp>
      <p:sp>
        <p:nvSpPr>
          <p:cNvPr id="6" name="Line Callout 1 5"/>
          <p:cNvSpPr/>
          <p:nvPr/>
        </p:nvSpPr>
        <p:spPr>
          <a:xfrm>
            <a:off x="9667781" y="3528872"/>
            <a:ext cx="1509205" cy="45276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Info.zeile2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32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46" y="3371846"/>
            <a:ext cx="458597" cy="4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6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2022-04-03T11:49:52Z</dcterms:created>
  <dcterms:modified xsi:type="dcterms:W3CDTF">2022-04-05T15:34:24Z</dcterms:modified>
</cp:coreProperties>
</file>