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4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9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805" y="3062795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462292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ne Callout 1 4"/>
          <p:cNvSpPr/>
          <p:nvPr/>
        </p:nvSpPr>
        <p:spPr>
          <a:xfrm>
            <a:off x="9667781" y="2539014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227031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</p:spTree>
    <p:extLst>
      <p:ext uri="{BB962C8B-B14F-4D97-AF65-F5344CB8AC3E}">
        <p14:creationId xmlns:p14="http://schemas.microsoft.com/office/powerpoint/2010/main" val="37086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  <p:sp>
        <p:nvSpPr>
          <p:cNvPr id="2" name="Rectangle 1"/>
          <p:cNvSpPr/>
          <p:nvPr/>
        </p:nvSpPr>
        <p:spPr>
          <a:xfrm>
            <a:off x="2673805" y="3364636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764133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ine Callout 1 2"/>
          <p:cNvSpPr/>
          <p:nvPr/>
        </p:nvSpPr>
        <p:spPr>
          <a:xfrm>
            <a:off x="9667781" y="2840855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528872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2022-04-03T11:49:52Z</dcterms:created>
  <dcterms:modified xsi:type="dcterms:W3CDTF">2022-04-03T16:33:03Z</dcterms:modified>
</cp:coreProperties>
</file>