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u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ko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u-ES"/>
          </a:p>
        </p:txBody>
      </p:sp>
      <p:sp>
        <p:nvSpPr>
          <p:cNvPr id="3" name="Data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u-ES" smtClean="0"/>
              <a:t>10/30/2013</a:t>
            </a:fld>
            <a:endParaRPr lang="eu-ES"/>
          </a:p>
        </p:txBody>
      </p:sp>
      <p:sp>
        <p:nvSpPr>
          <p:cNvPr id="4" name="Diapositiba-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u-ES"/>
          </a:p>
        </p:txBody>
      </p:sp>
      <p:sp>
        <p:nvSpPr>
          <p:cNvPr id="5" name="Oharrak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 smtClean="0"/>
              <a:t>Egin klik testu-estilo nagusiak editatzeko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6" name="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u-ES"/>
          </a:p>
        </p:txBody>
      </p:sp>
      <p:sp>
        <p:nvSpPr>
          <p:cNvPr id="7" name="Diapositiba-zenbakia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-irudiaren leku-mark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Oharrak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u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apositiba-zenbakia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u-ES" smtClean="0"/>
              <a:t>1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ren diapositi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Azpititulua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 smtClean="0"/>
              <a:t>Egin klik maisuaren azpititulu-estiloa editatzeko</a:t>
            </a:r>
            <a:endParaRPr lang="eu-ES" dirty="0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Testuaren leku-marka bertika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zenburu bertikala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Testuaren leku-marka bertika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testu maisuaren estiloak aldatzeko</a:t>
            </a:r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testu maisuaren estiloak aldatzeko</a:t>
            </a:r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5" name="Testuaren leku-mark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testu maisuaren estiloak aldatzeko</a:t>
            </a:r>
          </a:p>
        </p:txBody>
      </p:sp>
      <p:sp>
        <p:nvSpPr>
          <p:cNvPr id="6" name="Edukiaren leku-mark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7" name="Dataren leku-mark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8" name="Orri-oinaren leku-mark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Diapositibaren zenbakiaren leku-mark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Dataren leku-mark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ren leku-mark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3" name="Orri-oinaren leku-mark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testu maisuaren estiloak aldatzeko</a:t>
            </a:r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Irudiaren leku-marka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u-ES" smtClean="0"/>
              <a:t>Egin klik ikonoan argazkia gehitzeko</a:t>
            </a:r>
            <a:endParaRPr lang="eu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testu maisuaren estiloak aldatzeko</a:t>
            </a:r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zenaren leku-mark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u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u-ES" dirty="0"/>
          </a:p>
        </p:txBody>
      </p:sp>
      <p:sp>
        <p:nvSpPr>
          <p:cNvPr id="3" name="Azpititulua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