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fr-FR" smtClean="0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pour une image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fr-FR" smtClean="0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2012-12-03T06:56:55Z</dcterms:created>
  <dcterms:modified xsi:type="dcterms:W3CDTF">2013-10-30T14:12:17Z</dcterms:modified>
</cp:coreProperties>
</file>