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ề giữ chỗ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vi-VN" smtClean="0"/>
              <a:t>10/30/2013</a:t>
            </a:fld>
            <a:endParaRPr lang="vi-VN"/>
          </a:p>
        </p:txBody>
      </p:sp>
      <p:sp>
        <p:nvSpPr>
          <p:cNvPr id="4" name="Slide Hình ảnh giữ chỗ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Ghi chú Chỗ giữ chỗ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 smtClean="0"/>
              <a:t>Click to edit Master text styles</a:t>
            </a:r>
          </a:p>
          <a:p>
            <a:pPr lvl="1"/>
            <a:r>
              <a:rPr lang="vi-VN" smtClean="0"/>
              <a:t>Second level</a:t>
            </a:r>
          </a:p>
          <a:p>
            <a:pPr lvl="2"/>
            <a:r>
              <a:rPr lang="vi-VN" smtClean="0"/>
              <a:t>Third level</a:t>
            </a:r>
          </a:p>
          <a:p>
            <a:pPr lvl="3"/>
            <a:r>
              <a:rPr lang="vi-VN" smtClean="0"/>
              <a:t>Fourth level</a:t>
            </a:r>
          </a:p>
          <a:p>
            <a:pPr lvl="4"/>
            <a:r>
              <a:rPr lang="vi-VN" smtClean="0"/>
              <a:t>Fifth level</a:t>
            </a:r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4328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Hình ảnh giữ chỗ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Ghi chú Chỗ giữ chỗ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hỗ dành sẵn cho Số hiệu Bản chiếu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7644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 smtClean="0"/>
              <a:t>Bấm để sửa kiểu tiêu đề Bản cái</a:t>
            </a:r>
            <a:endParaRPr lang="vi-VN" dirty="0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 smtClean="0"/>
              <a:t>Bấm &amp; sửa kiểu phụ đề của Bản chính</a:t>
            </a:r>
            <a:endParaRPr lang="vi-VN" dirty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vi-VN" smtClean="0"/>
              <a:t>30.10.2013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20518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ề và Văn bản Dọ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vi-VN" dirty="0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vi-VN" dirty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vi-VN" smtClean="0"/>
              <a:t>30.10.2013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73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ề Dọc và Văn bả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 smtClean="0"/>
              <a:t>Bấm để sửa kiểu tiêu đề Bản cái</a:t>
            </a:r>
            <a:endParaRPr lang="vi-VN" dirty="0"/>
          </a:p>
        </p:txBody>
      </p:sp>
      <p:sp>
        <p:nvSpPr>
          <p:cNvPr id="3" name="Chỗ dành sẵn cho Văn bản Dọc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vi-VN" dirty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vi-VN" smtClean="0"/>
              <a:t>30.10.2013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6180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vi-VN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vi-VN" dirty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vi-VN" smtClean="0"/>
              <a:t>30.10.2013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60619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 smtClean="0"/>
              <a:t>Bấm để sửa kiểu tiêu đề Bản cái</a:t>
            </a:r>
            <a:endParaRPr lang="vi-VN" dirty="0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vi-VN" smtClean="0"/>
              <a:t>30.10.2013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7212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vi-VN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vi-VN" dirty="0"/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vi-VN" dirty="0"/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vi-VN" smtClean="0"/>
              <a:t>30.10.2013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434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vi-VN" dirty="0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4" name="Chỗ dành sẵn cho Nội dung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vi-VN" dirty="0"/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vi-VN" dirty="0"/>
          </a:p>
        </p:txBody>
      </p:sp>
      <p:sp>
        <p:nvSpPr>
          <p:cNvPr id="7" name="Chỗ dành sẵn cho Ngày tháng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vi-VN" smtClean="0"/>
              <a:t>30.10.2013</a:t>
            </a:fld>
            <a:endParaRPr lang="vi-VN"/>
          </a:p>
        </p:txBody>
      </p:sp>
      <p:sp>
        <p:nvSpPr>
          <p:cNvPr id="8" name="Chỗ dành sẵn cho Chân trang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53759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mtClean="0"/>
              <a:t>Bấm để sửa kiểu tiêu đề Bản cái</a:t>
            </a:r>
            <a:endParaRPr lang="vi-VN" dirty="0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vi-VN" smtClean="0"/>
              <a:t>30.10.2013</a:t>
            </a:fld>
            <a:endParaRPr lang="vi-VN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52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vi-VN" smtClean="0"/>
              <a:t>30.10.2013</a:t>
            </a:fld>
            <a:endParaRPr lang="vi-VN"/>
          </a:p>
        </p:txBody>
      </p:sp>
      <p:sp>
        <p:nvSpPr>
          <p:cNvPr id="3" name="Chỗ dành sẵn cho Chân trang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5599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Phụ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 smtClean="0"/>
              <a:t>Bấm để sửa kiểu tiêu đề Bản cái</a:t>
            </a:r>
            <a:endParaRPr lang="vi-VN" dirty="0"/>
          </a:p>
        </p:txBody>
      </p:sp>
      <p:sp>
        <p:nvSpPr>
          <p:cNvPr id="3" name="Chỗ dành sẵn cho Nội dung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vi-VN" dirty="0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vi-VN" smtClean="0"/>
              <a:t>30.10.2013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14960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Phụ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 smtClean="0"/>
              <a:t>Bấm để sửa kiểu tiêu đề Bản cái</a:t>
            </a:r>
            <a:endParaRPr lang="vi-VN" dirty="0"/>
          </a:p>
        </p:txBody>
      </p:sp>
      <p:sp>
        <p:nvSpPr>
          <p:cNvPr id="3" name="Chỗ dành sẵn cho Hình ảnh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smtClean="0"/>
              <a:t>Nhấp vào biểu tượng để thêm hình ảnh</a:t>
            </a:r>
            <a:endParaRPr lang="vi-VN" dirty="0"/>
          </a:p>
        </p:txBody>
      </p:sp>
      <p:sp>
        <p:nvSpPr>
          <p:cNvPr id="4" name="Chỗ dành sẵn cho Văn bản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 smtClean="0"/>
              <a:t>Bấm để sửa kiểu văn bản Bản cái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vi-VN" smtClean="0"/>
              <a:t>30.10.2013</a:t>
            </a:fld>
            <a:endParaRPr lang="vi-VN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5540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smtClean="0"/>
              <a:t>Bấm để sửa kiểu tiêu đề Bản cái</a:t>
            </a:r>
            <a:endParaRPr lang="vi-VN" dirty="0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smtClean="0"/>
              <a:t>Bấm để sửa kiểu văn bản Bản cái</a:t>
            </a:r>
          </a:p>
          <a:p>
            <a:pPr lvl="1"/>
            <a:r>
              <a:rPr lang="vi-VN" smtClean="0"/>
              <a:t>Mức hai</a:t>
            </a:r>
          </a:p>
          <a:p>
            <a:pPr lvl="2"/>
            <a:r>
              <a:rPr lang="vi-VN" smtClean="0"/>
              <a:t>Mức ba</a:t>
            </a:r>
          </a:p>
          <a:p>
            <a:pPr lvl="3"/>
            <a:r>
              <a:rPr lang="vi-VN" smtClean="0"/>
              <a:t>Mức bốn</a:t>
            </a:r>
          </a:p>
          <a:p>
            <a:pPr lvl="4"/>
            <a:r>
              <a:rPr lang="vi-VN" smtClean="0"/>
              <a:t>Mức năm</a:t>
            </a:r>
            <a:endParaRPr lang="vi-VN" dirty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vi-VN" smtClean="0"/>
              <a:t>30.10.2013</a:t>
            </a:fld>
            <a:endParaRPr lang="vi-VN"/>
          </a:p>
        </p:txBody>
      </p:sp>
      <p:sp>
        <p:nvSpPr>
          <p:cNvPr id="5" name="Chỗ dành sẵn cho Chân trang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413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26011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</cp:coreProperties>
</file>