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PT Sans Narrow" panose="020B050602020302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9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c5ea6f9f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c5ea6f9f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c5ea6f9fc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c5ea6f9fc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c5ea6f9fc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c5ea6f9fc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c5ea6f9fc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c5ea6f9fc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c5ea6f9fc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c5ea6f9fc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c5ea6f9fc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c5ea6f9fc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c5ea6f9fc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c5ea6f9fc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c5ea6f9fc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c5ea6f9fc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c5ea6f9fc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c5ea6f9fc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c5ea6f9fc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c5ea6f9fc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c5ea6f9fc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c5ea6f9fc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c5ea6f9fc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c5ea6f9fc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50">
                <a:highlight>
                  <a:srgbClr val="FFFFFF"/>
                </a:highlight>
              </a:rPr>
              <a:t>공공데이터포털의 OpenAPI를 활용하여 </a:t>
            </a:r>
            <a:endParaRPr sz="2450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50">
                <a:highlight>
                  <a:srgbClr val="FFFFFF"/>
                </a:highlight>
              </a:rPr>
              <a:t>기상청 단기예보 조회 서비스 만들기</a:t>
            </a:r>
            <a:endParaRPr sz="6800"/>
          </a:p>
        </p:txBody>
      </p:sp>
      <p:sp>
        <p:nvSpPr>
          <p:cNvPr id="67" name="Google Shape;67;p13"/>
          <p:cNvSpPr txBox="1"/>
          <p:nvPr/>
        </p:nvSpPr>
        <p:spPr>
          <a:xfrm>
            <a:off x="3147925" y="2943525"/>
            <a:ext cx="373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Open Sans"/>
                <a:ea typeface="Open Sans"/>
                <a:cs typeface="Open Sans"/>
                <a:sym typeface="Open Sans"/>
              </a:rPr>
              <a:t>6팀 - 차민주 오병현 서길원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2" y="2353285"/>
            <a:ext cx="90214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2269525" y="2335450"/>
            <a:ext cx="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27" y="1233665"/>
            <a:ext cx="9144001" cy="3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0" y="838236"/>
            <a:ext cx="90214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10" y="1653317"/>
            <a:ext cx="9021474" cy="3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10" y="1974527"/>
            <a:ext cx="90214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8">
            <a:alphaModFix/>
          </a:blip>
          <a:srcRect b="49236"/>
          <a:stretch/>
        </p:blipFill>
        <p:spPr>
          <a:xfrm>
            <a:off x="1192601" y="3124393"/>
            <a:ext cx="3379400" cy="163483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-138000" y="0"/>
            <a:ext cx="2699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4. JavaScript</a:t>
            </a:r>
            <a:endParaRPr sz="3000"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8">
            <a:alphaModFix/>
          </a:blip>
          <a:srcRect t="49236"/>
          <a:stretch/>
        </p:blipFill>
        <p:spPr>
          <a:xfrm>
            <a:off x="4785724" y="3124393"/>
            <a:ext cx="3379400" cy="163483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54510" y="817650"/>
            <a:ext cx="490500" cy="1880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4840235" y="877488"/>
            <a:ext cx="490500" cy="1880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-138000" y="0"/>
            <a:ext cx="2699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4. JavaScript</a:t>
            </a:r>
            <a:endParaRPr sz="3000"/>
          </a:p>
        </p:txBody>
      </p:sp>
      <p:sp>
        <p:nvSpPr>
          <p:cNvPr id="158" name="Google Shape;158;p23"/>
          <p:cNvSpPr txBox="1"/>
          <p:nvPr/>
        </p:nvSpPr>
        <p:spPr>
          <a:xfrm>
            <a:off x="2269525" y="2335450"/>
            <a:ext cx="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7507"/>
          <a:stretch/>
        </p:blipFill>
        <p:spPr>
          <a:xfrm>
            <a:off x="-1" y="2049288"/>
            <a:ext cx="9144001" cy="299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212" y="394589"/>
            <a:ext cx="6548526" cy="9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1521125" y="2309919"/>
            <a:ext cx="1647400" cy="282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00893"/>
            <a:ext cx="6663425" cy="44755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/>
          <p:nvPr/>
        </p:nvSpPr>
        <p:spPr>
          <a:xfrm>
            <a:off x="4384800" y="2561800"/>
            <a:ext cx="1838400" cy="282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2134775" y="3294619"/>
            <a:ext cx="1730700" cy="282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1777500" y="4022038"/>
            <a:ext cx="7160700" cy="282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4;p23">
            <a:extLst>
              <a:ext uri="{FF2B5EF4-FFF2-40B4-BE49-F238E27FC236}">
                <a16:creationId xmlns:a16="http://schemas.microsoft.com/office/drawing/2014/main" id="{16A95DE6-3DA6-EAAC-0ACB-125D387CBA54}"/>
              </a:ext>
            </a:extLst>
          </p:cNvPr>
          <p:cNvSpPr/>
          <p:nvPr/>
        </p:nvSpPr>
        <p:spPr>
          <a:xfrm>
            <a:off x="4284878" y="3546359"/>
            <a:ext cx="1730700" cy="282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-138000" y="0"/>
            <a:ext cx="2699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4. JavaScript</a:t>
            </a:r>
            <a:endParaRPr sz="3000"/>
          </a:p>
        </p:txBody>
      </p:sp>
      <p:sp>
        <p:nvSpPr>
          <p:cNvPr id="171" name="Google Shape;171;p24"/>
          <p:cNvSpPr txBox="1"/>
          <p:nvPr/>
        </p:nvSpPr>
        <p:spPr>
          <a:xfrm>
            <a:off x="2269525" y="2335450"/>
            <a:ext cx="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59" y="820150"/>
            <a:ext cx="952000" cy="8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64" y="3820650"/>
            <a:ext cx="1055819" cy="10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09" y="1785200"/>
            <a:ext cx="1111475" cy="11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984" y="2847025"/>
            <a:ext cx="1111475" cy="104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8925" y="580718"/>
            <a:ext cx="71544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0694" y="1006710"/>
            <a:ext cx="7437907" cy="40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222300" y="2071800"/>
            <a:ext cx="2699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감사합니다!</a:t>
            </a:r>
            <a:endParaRPr sz="3000"/>
          </a:p>
        </p:txBody>
      </p:sp>
      <p:sp>
        <p:nvSpPr>
          <p:cNvPr id="183" name="Google Shape;183;p25"/>
          <p:cNvSpPr txBox="1"/>
          <p:nvPr/>
        </p:nvSpPr>
        <p:spPr>
          <a:xfrm>
            <a:off x="2269525" y="2335450"/>
            <a:ext cx="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2269525" y="2335450"/>
            <a:ext cx="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27665" y="1680028"/>
            <a:ext cx="4576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PT Sans Narrow"/>
              <a:buAutoNum type="arabicPeriod"/>
            </a:pPr>
            <a:r>
              <a:rPr lang="ko" sz="2500">
                <a:latin typeface="PT Sans Narrow"/>
                <a:ea typeface="PT Sans Narrow"/>
                <a:cs typeface="PT Sans Narrow"/>
                <a:sym typeface="PT Sans Narrow"/>
              </a:rPr>
              <a:t>시연</a:t>
            </a:r>
            <a:endParaRPr sz="25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PT Sans Narrow"/>
              <a:buAutoNum type="arabicPeriod"/>
            </a:pPr>
            <a:r>
              <a:rPr lang="ko" sz="2500">
                <a:latin typeface="PT Sans Narrow"/>
                <a:ea typeface="PT Sans Narrow"/>
                <a:cs typeface="PT Sans Narrow"/>
                <a:sym typeface="PT Sans Narrow"/>
              </a:rPr>
              <a:t>HTML/ CSS</a:t>
            </a:r>
            <a:endParaRPr sz="25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PT Sans Narrow"/>
              <a:buAutoNum type="arabicPeriod"/>
            </a:pPr>
            <a:r>
              <a:rPr lang="ko" sz="2500">
                <a:latin typeface="PT Sans Narrow"/>
                <a:ea typeface="PT Sans Narrow"/>
                <a:cs typeface="PT Sans Narrow"/>
                <a:sym typeface="PT Sans Narrow"/>
              </a:rPr>
              <a:t>Open API 연동</a:t>
            </a:r>
            <a:endParaRPr sz="25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PT Sans Narrow"/>
              <a:buAutoNum type="arabicPeriod"/>
            </a:pPr>
            <a:r>
              <a:rPr lang="ko" sz="2500">
                <a:latin typeface="PT Sans Narrow"/>
                <a:ea typeface="PT Sans Narrow"/>
                <a:cs typeface="PT Sans Narrow"/>
                <a:sym typeface="PT Sans Narrow"/>
              </a:rPr>
              <a:t> JavaScript</a:t>
            </a:r>
            <a:endParaRPr sz="25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-233378" y="763125"/>
            <a:ext cx="3013500" cy="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770"/>
              <a:t>목차</a:t>
            </a:r>
            <a:endParaRPr sz="377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77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-138000" y="0"/>
            <a:ext cx="1650600" cy="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2. HTML</a:t>
            </a:r>
            <a:endParaRPr sz="3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300"/>
          </a:p>
        </p:txBody>
      </p:sp>
      <p:sp>
        <p:nvSpPr>
          <p:cNvPr id="80" name="Google Shape;80;p15"/>
          <p:cNvSpPr txBox="1"/>
          <p:nvPr/>
        </p:nvSpPr>
        <p:spPr>
          <a:xfrm>
            <a:off x="2269525" y="2335450"/>
            <a:ext cx="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75" y="1168125"/>
            <a:ext cx="7869101" cy="28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5" y="1419300"/>
            <a:ext cx="9119751" cy="34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750" y="-1"/>
            <a:ext cx="1950224" cy="19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-138000" y="0"/>
            <a:ext cx="1677900" cy="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2. HTML</a:t>
            </a:r>
            <a:endParaRPr sz="3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300"/>
          </a:p>
        </p:txBody>
      </p:sp>
      <p:sp>
        <p:nvSpPr>
          <p:cNvPr id="89" name="Google Shape;89;p16"/>
          <p:cNvSpPr txBox="1"/>
          <p:nvPr/>
        </p:nvSpPr>
        <p:spPr>
          <a:xfrm>
            <a:off x="2269525" y="2335450"/>
            <a:ext cx="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-138000" y="0"/>
            <a:ext cx="33117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3. Open  API 연동</a:t>
            </a:r>
            <a:endParaRPr sz="3000"/>
          </a:p>
        </p:txBody>
      </p:sp>
      <p:sp>
        <p:nvSpPr>
          <p:cNvPr id="95" name="Google Shape;95;p17"/>
          <p:cNvSpPr txBox="1"/>
          <p:nvPr/>
        </p:nvSpPr>
        <p:spPr>
          <a:xfrm>
            <a:off x="2269525" y="2335450"/>
            <a:ext cx="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75" y="1335500"/>
            <a:ext cx="8854349" cy="27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-138000" y="0"/>
            <a:ext cx="2699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4. JavaScript</a:t>
            </a:r>
            <a:endParaRPr sz="3000"/>
          </a:p>
        </p:txBody>
      </p:sp>
      <p:sp>
        <p:nvSpPr>
          <p:cNvPr id="102" name="Google Shape;102;p18"/>
          <p:cNvSpPr txBox="1"/>
          <p:nvPr/>
        </p:nvSpPr>
        <p:spPr>
          <a:xfrm>
            <a:off x="2269525" y="2868850"/>
            <a:ext cx="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877275" y="2720150"/>
            <a:ext cx="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639" y="1110400"/>
            <a:ext cx="4429125" cy="245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75" y="3707025"/>
            <a:ext cx="44291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663" y="1171625"/>
            <a:ext cx="3408288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327" y="1629062"/>
            <a:ext cx="4429125" cy="92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325" y="2672275"/>
            <a:ext cx="42928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8175" y="3269050"/>
            <a:ext cx="395688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-138000" y="0"/>
            <a:ext cx="2699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4. JavaScript</a:t>
            </a:r>
            <a:endParaRPr sz="3000"/>
          </a:p>
        </p:txBody>
      </p:sp>
      <p:sp>
        <p:nvSpPr>
          <p:cNvPr id="115" name="Google Shape;115;p19"/>
          <p:cNvSpPr txBox="1"/>
          <p:nvPr/>
        </p:nvSpPr>
        <p:spPr>
          <a:xfrm>
            <a:off x="2269525" y="2335450"/>
            <a:ext cx="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50" y="1649650"/>
            <a:ext cx="29337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50" y="2571738"/>
            <a:ext cx="88201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-138000" y="0"/>
            <a:ext cx="2699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4. JavaScript</a:t>
            </a:r>
            <a:endParaRPr sz="3000"/>
          </a:p>
        </p:txBody>
      </p:sp>
      <p:sp>
        <p:nvSpPr>
          <p:cNvPr id="123" name="Google Shape;123;p20"/>
          <p:cNvSpPr txBox="1"/>
          <p:nvPr/>
        </p:nvSpPr>
        <p:spPr>
          <a:xfrm>
            <a:off x="2269525" y="2335450"/>
            <a:ext cx="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813" y="1188100"/>
            <a:ext cx="61150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988" y="3022325"/>
            <a:ext cx="61626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675" y="1321575"/>
            <a:ext cx="10858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325" y="3193125"/>
            <a:ext cx="11525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-138000" y="0"/>
            <a:ext cx="2699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4. JavaScript</a:t>
            </a:r>
            <a:endParaRPr sz="3000"/>
          </a:p>
        </p:txBody>
      </p:sp>
      <p:sp>
        <p:nvSpPr>
          <p:cNvPr id="133" name="Google Shape;133;p21"/>
          <p:cNvSpPr txBox="1"/>
          <p:nvPr/>
        </p:nvSpPr>
        <p:spPr>
          <a:xfrm>
            <a:off x="2269525" y="2335450"/>
            <a:ext cx="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75" y="717500"/>
            <a:ext cx="7313076" cy="41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921575" y="717500"/>
            <a:ext cx="2137800" cy="282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1226475" y="2752750"/>
            <a:ext cx="6405000" cy="1335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5148568" y="2752750"/>
            <a:ext cx="1896900" cy="282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59</Words>
  <Application>Microsoft Office PowerPoint</Application>
  <PresentationFormat>화면 슬라이드 쇼(16:9)</PresentationFormat>
  <Paragraphs>19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Open Sans</vt:lpstr>
      <vt:lpstr>Arial</vt:lpstr>
      <vt:lpstr>PT Sans Narrow</vt:lpstr>
      <vt:lpstr>Tropic</vt:lpstr>
      <vt:lpstr>공공데이터포털의 OpenAPI를 활용하여  기상청 단기예보 조회 서비스 만들기</vt:lpstr>
      <vt:lpstr>목차 </vt:lpstr>
      <vt:lpstr>2. HTML </vt:lpstr>
      <vt:lpstr>2. HTML </vt:lpstr>
      <vt:lpstr>3. Open  API 연동</vt:lpstr>
      <vt:lpstr>4. JavaScript</vt:lpstr>
      <vt:lpstr>4. JavaScript</vt:lpstr>
      <vt:lpstr>4. JavaScript</vt:lpstr>
      <vt:lpstr>4. JavaScript</vt:lpstr>
      <vt:lpstr>4. JavaScript</vt:lpstr>
      <vt:lpstr>4. JavaScript</vt:lpstr>
      <vt:lpstr>4. JavaScript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공공데이터포털의 OpenAPI를 활용하여  기상청 단기예보 조회 서비스 만들기</dc:title>
  <cp:lastModifiedBy>cha minju</cp:lastModifiedBy>
  <cp:revision>2</cp:revision>
  <dcterms:modified xsi:type="dcterms:W3CDTF">2022-12-19T03:19:53Z</dcterms:modified>
</cp:coreProperties>
</file>