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5" r:id="rId9"/>
    <p:sldId id="284" r:id="rId10"/>
    <p:sldId id="286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2021-06-08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2021-06-08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8800" b="1" dirty="0" smtClean="0">
                <a:solidFill>
                  <a:srgbClr val="FFFFFF"/>
                </a:solidFill>
              </a:rPr>
              <a:t>ONE STORE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BE A BRANDED PERSON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68388"/>
            <a:ext cx="9720072" cy="741308"/>
          </a:xfrm>
        </p:spPr>
        <p:txBody>
          <a:bodyPr/>
          <a:lstStyle/>
          <a:p>
            <a:pPr algn="ctr"/>
            <a:r>
              <a:rPr lang="en-US" b="1" dirty="0" smtClean="0"/>
              <a:t>Seller home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56823"/>
            <a:ext cx="9720074" cy="5652537"/>
          </a:xfrm>
        </p:spPr>
        <p:txBody>
          <a:bodyPr/>
          <a:lstStyle/>
          <a:p>
            <a:r>
              <a:rPr lang="en-US" dirty="0" smtClean="0"/>
              <a:t>Here  is our seller home form. seller can  sell items, register loyalty card, view items and report. Also he/she can view data in the database(product table only).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94" y="1756609"/>
            <a:ext cx="7976519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7315"/>
            <a:ext cx="9720072" cy="870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u="sng" dirty="0" smtClean="0"/>
              <a:t>ABOUT</a:t>
            </a:r>
            <a:endParaRPr lang="en-US" sz="8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146630"/>
            <a:ext cx="9916887" cy="51627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    </a:t>
            </a:r>
            <a:r>
              <a:rPr lang="en-US" b="1" dirty="0" smtClean="0"/>
              <a:t>The </a:t>
            </a:r>
            <a:r>
              <a:rPr lang="en-US" b="1" dirty="0"/>
              <a:t>main purpose of this software is to make the employees' work more</a:t>
            </a:r>
          </a:p>
          <a:p>
            <a:pPr marL="0" indent="0">
              <a:buNone/>
            </a:pPr>
            <a:r>
              <a:rPr lang="en-US" b="1" dirty="0" smtClean="0"/>
              <a:t>            efficient</a:t>
            </a:r>
            <a:r>
              <a:rPr lang="en-US" b="1" dirty="0"/>
              <a:t>, increase employee productivity and decrease </a:t>
            </a:r>
            <a:r>
              <a:rPr lang="en-US" b="1" dirty="0" smtClean="0"/>
              <a:t>manpower.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en-US" b="1" dirty="0" smtClean="0"/>
              <a:t>This </a:t>
            </a:r>
            <a:r>
              <a:rPr lang="en-US" b="1" dirty="0"/>
              <a:t>software is a very user-friendly one which makes it easier for</a:t>
            </a:r>
          </a:p>
          <a:p>
            <a:pPr marL="0" indent="0">
              <a:buNone/>
            </a:pPr>
            <a:r>
              <a:rPr lang="en-US" b="1" dirty="0" smtClean="0"/>
              <a:t>              the </a:t>
            </a:r>
            <a:r>
              <a:rPr lang="en-US" b="1" dirty="0"/>
              <a:t>user when using it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     </a:t>
            </a:r>
            <a:r>
              <a:rPr lang="en-US" b="1" dirty="0" smtClean="0"/>
              <a:t>All </a:t>
            </a:r>
            <a:r>
              <a:rPr lang="en-US" b="1" dirty="0"/>
              <a:t>the data </a:t>
            </a:r>
            <a:r>
              <a:rPr lang="en-US" b="1" dirty="0" smtClean="0"/>
              <a:t>entered </a:t>
            </a:r>
            <a:r>
              <a:rPr lang="en-US" b="1" dirty="0"/>
              <a:t>are stored in a </a:t>
            </a:r>
            <a:r>
              <a:rPr lang="en-US" b="1" dirty="0" smtClean="0"/>
              <a:t>database </a:t>
            </a:r>
            <a:r>
              <a:rPr lang="en-US" b="1" dirty="0"/>
              <a:t>, and also the </a:t>
            </a:r>
            <a:r>
              <a:rPr lang="en-US" b="1" dirty="0" smtClean="0"/>
              <a:t>finger  </a:t>
            </a:r>
          </a:p>
          <a:p>
            <a:pPr marL="0" indent="0">
              <a:buNone/>
            </a:pPr>
            <a:r>
              <a:rPr lang="en-US" b="1" dirty="0" smtClean="0"/>
              <a:t>              print </a:t>
            </a:r>
            <a:r>
              <a:rPr lang="en-US" b="1" dirty="0"/>
              <a:t>option ensures the security of the software more.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1648"/>
            <a:ext cx="9720072" cy="649224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/>
              <a:t>Criteria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" y="2960370"/>
            <a:ext cx="1325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 from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684020" y="349377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21280" y="2960370"/>
            <a:ext cx="1325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31720" y="1055370"/>
            <a:ext cx="1905000" cy="929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Fringerprint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31720" y="5147310"/>
            <a:ext cx="1905000" cy="929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 &amp; Password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872740" y="456057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872740" y="244221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39740" y="1041082"/>
            <a:ext cx="1325880" cy="217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9740" y="4005429"/>
            <a:ext cx="1325880" cy="229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 Home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4053840" y="2053590"/>
            <a:ext cx="1356360" cy="1165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061460" y="3844290"/>
            <a:ext cx="1348740" cy="1036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49690" y="351806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Sell Items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49690" y="1041081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9690" y="1670304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Employee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949690" y="2319146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Social Media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49690" y="2905258"/>
            <a:ext cx="2621280" cy="60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Light Coloue&amp;ApplicationColour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49690" y="3734183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Item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49690" y="4371662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Loyalty Card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49690" y="5028962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Item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949690" y="5675757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49690" y="6298787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cxnSp>
        <p:nvCxnSpPr>
          <p:cNvPr id="70" name="Elbow Connector 69"/>
          <p:cNvCxnSpPr/>
          <p:nvPr/>
        </p:nvCxnSpPr>
        <p:spPr>
          <a:xfrm flipV="1">
            <a:off x="6877050" y="798169"/>
            <a:ext cx="1809750" cy="450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6888480" y="1401204"/>
            <a:ext cx="1783080" cy="259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6907530" y="2979935"/>
            <a:ext cx="1764030" cy="233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6850380" y="2367932"/>
            <a:ext cx="1821180" cy="256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6877050" y="6171819"/>
            <a:ext cx="1809750" cy="344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918960" y="202692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flipV="1">
            <a:off x="6903720" y="4005429"/>
            <a:ext cx="1752600" cy="286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6854190" y="4562814"/>
            <a:ext cx="1817370" cy="19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>
            <a:off x="6918960" y="5612130"/>
            <a:ext cx="1767840" cy="280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865620" y="5238750"/>
            <a:ext cx="1805940" cy="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0896"/>
            <a:ext cx="9720072" cy="5425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NEW TECHNOLOGIES USED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975360"/>
            <a:ext cx="9720073" cy="5334000"/>
          </a:xfrm>
        </p:spPr>
        <p:txBody>
          <a:bodyPr/>
          <a:lstStyle/>
          <a:p>
            <a:r>
              <a:rPr lang="en-US" dirty="0" smtClean="0"/>
              <a:t>Here we added a Fingerprint Scanner. Also we used a Colour Pixel LED Strip Control to change showroom’s </a:t>
            </a:r>
            <a:r>
              <a:rPr lang="en-US" dirty="0"/>
              <a:t>C</a:t>
            </a:r>
            <a:r>
              <a:rPr lang="en-US" dirty="0" smtClean="0"/>
              <a:t>olours.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0" y="2488557"/>
            <a:ext cx="5159331" cy="314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13" y="2501245"/>
            <a:ext cx="5572626" cy="313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2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88" y="85745"/>
            <a:ext cx="9812472" cy="909113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smtClean="0"/>
              <a:t>Arduino</a:t>
            </a:r>
            <a:endParaRPr lang="en-US" sz="4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8" t="16709" r="15340" b="38221"/>
          <a:stretch/>
        </p:blipFill>
        <p:spPr>
          <a:xfrm>
            <a:off x="4491676" y="1594785"/>
            <a:ext cx="412124" cy="9659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545" y="1923338"/>
            <a:ext cx="1800808" cy="127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8385" y="3213104"/>
            <a:ext cx="568690" cy="66055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302452" y="2836649"/>
            <a:ext cx="0" cy="64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06337" y="2498812"/>
            <a:ext cx="0" cy="214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61452" y="2500832"/>
            <a:ext cx="0" cy="29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02452" y="2836649"/>
            <a:ext cx="877482" cy="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17771" y="2489946"/>
            <a:ext cx="0" cy="15806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17771" y="2648015"/>
            <a:ext cx="107753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800651" y="1398592"/>
            <a:ext cx="0" cy="124942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95304" y="1398591"/>
            <a:ext cx="18608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56188" y="1398591"/>
            <a:ext cx="0" cy="18188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79271" y="2502747"/>
            <a:ext cx="0" cy="1031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87597" y="2598740"/>
            <a:ext cx="695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482597" y="1256979"/>
            <a:ext cx="0" cy="1341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82597" y="1256979"/>
            <a:ext cx="24621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944717" y="1256979"/>
            <a:ext cx="0" cy="18892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02452" y="3572414"/>
            <a:ext cx="0" cy="423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02452" y="4003552"/>
            <a:ext cx="30311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8333582" y="4003552"/>
            <a:ext cx="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333582" y="2979618"/>
            <a:ext cx="0" cy="1023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61452" y="2791570"/>
            <a:ext cx="1518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606337" y="2720159"/>
            <a:ext cx="1573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351961" y="2979618"/>
            <a:ext cx="981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351961" y="3146265"/>
            <a:ext cx="59275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351961" y="3217424"/>
            <a:ext cx="3042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2" t="64714" b="15692"/>
          <a:stretch/>
        </p:blipFill>
        <p:spPr>
          <a:xfrm rot="10800000">
            <a:off x="3383050" y="5525071"/>
            <a:ext cx="2468142" cy="425509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 flipV="1">
            <a:off x="5786465" y="5608769"/>
            <a:ext cx="3518586" cy="25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619895" y="5737826"/>
            <a:ext cx="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348825" y="4922810"/>
            <a:ext cx="2760612" cy="91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786465" y="5825776"/>
            <a:ext cx="3134502" cy="93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920967" y="5829359"/>
            <a:ext cx="0" cy="7082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920967" y="6537571"/>
            <a:ext cx="146124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0382214" y="5905520"/>
            <a:ext cx="0" cy="6320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876517" y="5905520"/>
            <a:ext cx="50569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080832" y="1802779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6152344" y="344771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Arduino Uno board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387777" y="338947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6346075" y="4922012"/>
            <a:ext cx="2751" cy="8158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5793212" y="5737826"/>
            <a:ext cx="55561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55637" y="5141551"/>
            <a:ext cx="1820295" cy="663529"/>
          </a:xfrm>
          <a:prstGeom prst="rect">
            <a:avLst/>
          </a:prstGeom>
        </p:spPr>
      </p:pic>
      <p:cxnSp>
        <p:nvCxnSpPr>
          <p:cNvPr id="222" name="Straight Connector 221"/>
          <p:cNvCxnSpPr/>
          <p:nvPr/>
        </p:nvCxnSpPr>
        <p:spPr>
          <a:xfrm flipV="1">
            <a:off x="9109437" y="4426435"/>
            <a:ext cx="0" cy="4955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9109437" y="4420097"/>
            <a:ext cx="1063760" cy="7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0171419" y="4428622"/>
            <a:ext cx="3558" cy="8846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9845863" y="5301455"/>
            <a:ext cx="327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946006" y="5950581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LED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9897549" y="5325052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Ardiuno Nano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4761437" y="2727947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GND</a:t>
            </a:r>
            <a:endParaRPr lang="en-US" sz="9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879852" y="25460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5v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398314" y="3184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2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731552" y="297192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</a:rPr>
              <a:t>3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261968" y="2958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950440" y="3878747"/>
            <a:ext cx="5107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</a:t>
            </a:r>
            <a:r>
              <a:rPr lang="en-US" sz="1000" b="1" dirty="0" smtClean="0"/>
              <a:t>(Photo 01)</a:t>
            </a:r>
          </a:p>
          <a:p>
            <a:r>
              <a:rPr lang="en-US" sz="900" b="1" dirty="0" smtClean="0"/>
              <a:t>               (This photo about how  fingerprint working  in login form)</a:t>
            </a:r>
            <a:endParaRPr lang="en-US" sz="9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520512" y="618204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                         </a:t>
            </a:r>
            <a:r>
              <a:rPr lang="en-US" sz="1000" b="1" dirty="0" smtClean="0"/>
              <a:t>(Photo 02)</a:t>
            </a:r>
          </a:p>
          <a:p>
            <a:r>
              <a:rPr lang="en-US" sz="1000" b="1" dirty="0" smtClean="0"/>
              <a:t>(This photo about how showroom lights control)</a:t>
            </a:r>
            <a:endParaRPr lang="en-US" sz="10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922699" y="5438645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5V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022131" y="6376977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GND</a:t>
            </a:r>
            <a:endParaRPr lang="en-US" sz="9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925301" y="511754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7</a:t>
            </a:r>
            <a:endParaRPr lang="en-US" sz="900" dirty="0">
              <a:solidFill>
                <a:srgbClr val="FFFF00"/>
              </a:solidFill>
            </a:endParaRP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41" y="2023303"/>
            <a:ext cx="907121" cy="907121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10561945" y="284809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Store</a:t>
            </a:r>
            <a:endParaRPr lang="en-US" b="1" dirty="0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6891240" y="1054003"/>
            <a:ext cx="0" cy="606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6891240" y="1054003"/>
            <a:ext cx="26017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708968" y="845230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Serial Connection</a:t>
            </a:r>
            <a:endParaRPr lang="en-US" sz="1100" dirty="0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9509944" y="2712901"/>
            <a:ext cx="0" cy="1850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509944" y="2720159"/>
            <a:ext cx="1179974" cy="7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9499988" y="1054003"/>
            <a:ext cx="0" cy="1422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9493008" y="2476863"/>
            <a:ext cx="1256427" cy="13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0213"/>
            <a:ext cx="9720072" cy="4579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Barcode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51884"/>
            <a:ext cx="9720073" cy="5557476"/>
          </a:xfrm>
        </p:spPr>
        <p:txBody>
          <a:bodyPr/>
          <a:lstStyle/>
          <a:p>
            <a:r>
              <a:rPr lang="en-US" dirty="0" smtClean="0"/>
              <a:t>Here we added a barcode reader and the </a:t>
            </a:r>
            <a:r>
              <a:rPr lang="en-US" dirty="0" smtClean="0"/>
              <a:t>customer can  </a:t>
            </a:r>
            <a:r>
              <a:rPr lang="en-US" dirty="0" smtClean="0"/>
              <a:t>pay money with our loyalty card.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35" y="1619240"/>
            <a:ext cx="4429339" cy="249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35" y="4243039"/>
            <a:ext cx="4429339" cy="2390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49" y="1619240"/>
            <a:ext cx="4499416" cy="2527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49" y="4243039"/>
            <a:ext cx="4499416" cy="239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57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4604"/>
            <a:ext cx="9720072" cy="754187"/>
          </a:xfrm>
        </p:spPr>
        <p:txBody>
          <a:bodyPr/>
          <a:lstStyle/>
          <a:p>
            <a:pPr algn="ctr"/>
            <a:r>
              <a:rPr lang="en-US" b="1" dirty="0" smtClean="0"/>
              <a:t>Price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1133341"/>
            <a:ext cx="9907074" cy="5176019"/>
          </a:xfrm>
        </p:spPr>
        <p:txBody>
          <a:bodyPr/>
          <a:lstStyle/>
          <a:p>
            <a:r>
              <a:rPr lang="en-US" dirty="0"/>
              <a:t>we designed a price tag for the company. This tag includes the barcode which the customer can use when purchasing.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85" y="2407912"/>
            <a:ext cx="3901448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1706"/>
            <a:ext cx="9720072" cy="3426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1" name="Right Arrow 30"/>
          <p:cNvSpPr/>
          <p:nvPr/>
        </p:nvSpPr>
        <p:spPr>
          <a:xfrm>
            <a:off x="1247775" y="3274706"/>
            <a:ext cx="529510" cy="2311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31"/>
          <p:cNvSpPr/>
          <p:nvPr/>
        </p:nvSpPr>
        <p:spPr>
          <a:xfrm>
            <a:off x="1845389" y="2972504"/>
            <a:ext cx="889736" cy="871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866696" y="1416748"/>
            <a:ext cx="1291667" cy="7853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Fringerprint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717928" y="4535709"/>
            <a:ext cx="1345639" cy="841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name &amp; Password</a:t>
            </a:r>
            <a:endParaRPr lang="en-US" sz="1600" dirty="0"/>
          </a:p>
        </p:txBody>
      </p:sp>
      <p:sp>
        <p:nvSpPr>
          <p:cNvPr id="35" name="Right Arrow 34"/>
          <p:cNvSpPr/>
          <p:nvPr/>
        </p:nvSpPr>
        <p:spPr>
          <a:xfrm rot="17352549">
            <a:off x="1672914" y="4069298"/>
            <a:ext cx="602632" cy="2132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ight Arrow 35"/>
          <p:cNvSpPr/>
          <p:nvPr/>
        </p:nvSpPr>
        <p:spPr>
          <a:xfrm rot="4277793">
            <a:off x="1660165" y="2508013"/>
            <a:ext cx="616076" cy="2133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3608964" y="1537023"/>
            <a:ext cx="1325880" cy="1248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 Home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491523" y="3478808"/>
            <a:ext cx="1325880" cy="1233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Seller Home</a:t>
            </a:r>
            <a:endParaRPr lang="en-US" sz="1600" dirty="0"/>
          </a:p>
        </p:txBody>
      </p:sp>
      <p:cxnSp>
        <p:nvCxnSpPr>
          <p:cNvPr id="39" name="Elbow Connector 38"/>
          <p:cNvCxnSpPr/>
          <p:nvPr/>
        </p:nvCxnSpPr>
        <p:spPr>
          <a:xfrm flipV="1">
            <a:off x="2735125" y="2472816"/>
            <a:ext cx="718444" cy="65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2722802" y="3484172"/>
            <a:ext cx="686060" cy="611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107811" y="976188"/>
            <a:ext cx="2070274" cy="315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Sell Items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7811" y="1463678"/>
            <a:ext cx="2070274" cy="2690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117512" y="1888361"/>
            <a:ext cx="2071326" cy="302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Employee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117512" y="2329465"/>
            <a:ext cx="2103660" cy="292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Social Media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6101345" y="2744024"/>
            <a:ext cx="2103660" cy="393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 Light Coloue&amp;ApplicationColour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6101345" y="3416215"/>
            <a:ext cx="2130477" cy="266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 Item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104603" y="3767727"/>
            <a:ext cx="2116569" cy="25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Loyalty Card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115253" y="4103085"/>
            <a:ext cx="2124011" cy="25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Item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115669" y="4464662"/>
            <a:ext cx="2123595" cy="260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cxnSp>
        <p:nvCxnSpPr>
          <p:cNvPr id="51" name="Elbow Connector 50"/>
          <p:cNvCxnSpPr/>
          <p:nvPr/>
        </p:nvCxnSpPr>
        <p:spPr>
          <a:xfrm flipV="1">
            <a:off x="4890663" y="1186819"/>
            <a:ext cx="1074639" cy="381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4934844" y="1635732"/>
            <a:ext cx="1030458" cy="186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4968829" y="2748158"/>
            <a:ext cx="981373" cy="19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4846483" y="2368471"/>
            <a:ext cx="1118819" cy="14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19744" y="2039510"/>
            <a:ext cx="1030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846483" y="3484172"/>
            <a:ext cx="1118819" cy="175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4714271" y="3909916"/>
            <a:ext cx="1251031" cy="72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846483" y="4441023"/>
            <a:ext cx="1118819" cy="120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46483" y="4250946"/>
            <a:ext cx="1118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243840" y="2960370"/>
            <a:ext cx="915489" cy="8839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 from</a:t>
            </a:r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9699111" y="785409"/>
            <a:ext cx="2027104" cy="422410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(Microsoft SQL)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>
            <a:off x="8221172" y="1048269"/>
            <a:ext cx="1279758" cy="175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42" idx="3"/>
          </p:cNvCxnSpPr>
          <p:nvPr/>
        </p:nvCxnSpPr>
        <p:spPr>
          <a:xfrm>
            <a:off x="8178085" y="1598219"/>
            <a:ext cx="1322845" cy="20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43" idx="3"/>
          </p:cNvCxnSpPr>
          <p:nvPr/>
        </p:nvCxnSpPr>
        <p:spPr>
          <a:xfrm>
            <a:off x="8188838" y="2039510"/>
            <a:ext cx="1312092" cy="17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46" idx="3"/>
          </p:cNvCxnSpPr>
          <p:nvPr/>
        </p:nvCxnSpPr>
        <p:spPr>
          <a:xfrm flipV="1">
            <a:off x="8231822" y="3342122"/>
            <a:ext cx="1226021" cy="20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stCxn id="47" idx="3"/>
          </p:cNvCxnSpPr>
          <p:nvPr/>
        </p:nvCxnSpPr>
        <p:spPr>
          <a:xfrm flipV="1">
            <a:off x="8221172" y="3694946"/>
            <a:ext cx="1236671" cy="19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48" idx="3"/>
          </p:cNvCxnSpPr>
          <p:nvPr/>
        </p:nvCxnSpPr>
        <p:spPr>
          <a:xfrm flipV="1">
            <a:off x="8239264" y="4084120"/>
            <a:ext cx="1297850" cy="144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8258348" y="4464662"/>
            <a:ext cx="1242582" cy="217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66896" y="3876786"/>
            <a:ext cx="23515" cy="148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628936" y="5288096"/>
            <a:ext cx="6232115" cy="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 flipV="1">
            <a:off x="8888189" y="4725158"/>
            <a:ext cx="648925" cy="562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3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32" y="161198"/>
            <a:ext cx="9720072" cy="6005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Admin home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900915"/>
            <a:ext cx="11026845" cy="54084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our Admin Home form. He has all privileges and his logging details will store in a  database. Also  he can update his own login details and change his password.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19" y="1942324"/>
            <a:ext cx="7356835" cy="45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0</TotalTime>
  <Words>343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ONE STORE</vt:lpstr>
      <vt:lpstr>ABOUT</vt:lpstr>
      <vt:lpstr>Criteria</vt:lpstr>
      <vt:lpstr>NEW TECHNOLOGIES USED</vt:lpstr>
      <vt:lpstr>Arduino</vt:lpstr>
      <vt:lpstr>Barcode </vt:lpstr>
      <vt:lpstr>Price tag</vt:lpstr>
      <vt:lpstr>database</vt:lpstr>
      <vt:lpstr>Admin home</vt:lpstr>
      <vt:lpstr>Seller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2021-05-15T18:30:47Z</dcterms:created>
  <dcterms:modified xsi:type="dcterms:W3CDTF">2021-06-08T15:40:13Z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