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8" r:id="rId7"/>
    <p:sldId id="257" r:id="rId8"/>
  </p:sldIdLst>
  <p:sldSz cx="12192000" cy="6858000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710407043" val="1068" revOS="4"/>
      <pr:smFileRevision xmlns:pr="smNativeData" xmlns="smNativeData" dt="1710407043" val="101"/>
      <pr:guideOptions xmlns:pr="smNativeData" xmlns="smNativeData" dt="1710407043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Grid="0" snapToObjects="1" showGuides="1">
      <p:cViewPr varScale="1">
        <p:scale>
          <a:sx n="67" d="100"/>
          <a:sy n="67" d="100"/>
        </p:scale>
        <p:origin x="564" y="215"/>
      </p:cViewPr>
      <p:guideLst x="0" y="0">
        <p:guide orient="horz" pos="2160"/>
        <p:guide pos="3840"/>
      </p:guideLst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15" d="100"/>
        <a:sy n="15" d="100"/>
      </p:scale>
      <p:origin x="0" y="0"/>
    </p:cViewPr>
  </p:sorterViewPr>
  <p:notesViewPr>
    <p:cSldViewPr snapToGrid="0" snapToObjects="1" showGuides="1">
      <p:cViewPr>
        <p:scale>
          <a:sx n="67" d="100"/>
          <a:sy n="67" d="100"/>
        </p:scale>
        <p:origin x="564" y="215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g73yZ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oAUAABoNAABgRQAAJhYAABAAAAAmAAAACAAAAAGAAAAAAAAA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>
            <a:lvl1pPr algn="ctr"/>
          </a:lstStyle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g73yZRMAAAAlAAAAZAAAAA8BAAAAkAAAAEgAAACQAAAASAAAAAAAAAAA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LIAs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QAsAAOgXAADAPwAAsCIAABAAAAAmAAAACAAAAAGAAAAAAAAA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g73yZ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LIAs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B92313E9-A754-76E5-1A9B-51B05DD5EC04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g73yZ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PkA+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g73yZ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B9236AE6-A854-769C-1A9B-5EC924D5EC0B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标题和垂直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g73yZ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IYi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g73yZRMAAAAlAAAAZAAAAA8BAAAAkAAAAEgAAACQAAAASAAAAAAAAAAAAAAAAQ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Akl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AMAANgJAABARwAAsCUAABAAAAAmAAAACAAAAAKAAAAAAAAA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>
            <a:lvl1pPr>
              <a:buClr>
                <a:schemeClr val="hlink"/>
              </a:buClr>
              <a:buFont typeface="Wingdings" pitchFamily="2" charset="2"/>
              <a:buChar char=""/>
            </a:lvl1pPr>
            <a:lvl3pPr>
              <a:buFont typeface="Wingdings" pitchFamily="2" charset="2"/>
            </a:lvl3pPr>
            <a:lvl5pPr>
              <a:buFont typeface="Wingdings" pitchFamily="2" charset="2"/>
            </a:lvl5pPr>
          </a:lstStyle>
          <a:p>
            <a:pPr>
              <a:buClr>
                <a:schemeClr val="hlink"/>
              </a:buClr>
              <a:buFont typeface="Wingdings" pitchFamily="2" charset="2"/>
              <a:buChar char=""/>
            </a:pPr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>
              <a:buClr>
                <a:schemeClr val="hlink"/>
              </a:buClr>
              <a:buFont typeface="Wingdings" pitchFamily="2" charset="2"/>
              <a:buChar char=""/>
            </a:pPr>
            <a:r>
              <a:t>Third level</a:t>
            </a:r>
          </a:p>
          <a:p>
            <a:pPr lvl="3"/>
            <a:r>
              <a:t>Fourth level</a:t>
            </a:r>
          </a:p>
          <a:p>
            <a:pPr lvl="4">
              <a:buClr>
                <a:schemeClr val="hlink"/>
              </a:buClr>
              <a:buFont typeface="Wingdings" pitchFamily="2" charset="2"/>
              <a:buChar char=""/>
            </a:pPr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g73yZ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Eos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B9234680-CE54-76B0-1A9B-38E508D5EC6D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g73yZ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O0k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g73yZ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Jcu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B923671F-5154-7691-1A9B-A7C429D5ECF2}" type="slidenum">
              <a:t>{Nr.}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垂直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g73yZRMAAAAlAAAAZAAAAA8BAAAAkAAAAEgAAACQAAAASAAAAAAAAAACAAAAAQ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McG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YDYAALABAABARwAAsCUAABAAAAAmAAAACAAAAIMAAAAAAAAA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g73yZRMAAAAlAAAAZAAAAA8BAAAAkAAAAEgAAACQAAAASAAAAAAAAAAAAAAAAQ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I4n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AMAALABAAAgNQAAsCUAABAAAAAmAAAACAAAAAOAAAAAAAAA"/>
              </a:ext>
            </a:extLst>
          </p:cNvSpPr>
          <p:nvPr>
            <p:ph idx="1"/>
          </p:nvPr>
        </p:nvSpPr>
        <p:spPr>
          <a:xfrm>
            <a:off x="609600" y="274320"/>
            <a:ext cx="80264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>
            <a:lvl1pPr>
              <a:buClr>
                <a:schemeClr val="hlink"/>
              </a:buClr>
              <a:buFont typeface="Wingdings" pitchFamily="2" charset="2"/>
              <a:buChar char=""/>
            </a:lvl1pPr>
            <a:lvl3pPr>
              <a:buFont typeface="Wingdings" pitchFamily="2" charset="2"/>
            </a:lvl3pPr>
            <a:lvl5pPr>
              <a:buFont typeface="Wingdings" pitchFamily="2" charset="2"/>
            </a:lvl5pPr>
          </a:lstStyle>
          <a:p>
            <a:pPr>
              <a:buClr>
                <a:schemeClr val="hlink"/>
              </a:buClr>
              <a:buFont typeface="Wingdings" pitchFamily="2" charset="2"/>
              <a:buChar char=""/>
            </a:pPr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>
              <a:buClr>
                <a:schemeClr val="hlink"/>
              </a:buClr>
              <a:buFont typeface="Wingdings" pitchFamily="2" charset="2"/>
              <a:buChar char=""/>
            </a:pPr>
            <a:r>
              <a:t>Third level</a:t>
            </a:r>
          </a:p>
          <a:p>
            <a:pPr lvl="3"/>
            <a:r>
              <a:t>Fourth level</a:t>
            </a:r>
          </a:p>
          <a:p>
            <a:pPr lvl="4">
              <a:buClr>
                <a:schemeClr val="hlink"/>
              </a:buClr>
              <a:buFont typeface="Wingdings" pitchFamily="2" charset="2"/>
              <a:buChar char=""/>
            </a:pPr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g73yZ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CM0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B9230F84-CA54-76F9-1A9B-3CAC41D5EC69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g73yZ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Ggd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g73yZ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KM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B92370E0-AE54-7686-1A9B-58D33ED5EC0D}" type="slidenum">
              <a:t>{Nr.}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g73yZ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Kc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g73yZRMAAAAlAAAAZAAAAA8BAAAAkAAAAEgAAACQAAAASAAAAAAAAAAA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KQ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AMAANgJAABARwAAsCUAABAAAAAmAAAACAAAAACAAAAAAAAA"/>
              </a:ext>
            </a:extLst>
          </p:cNvSpPr>
          <p:nvPr>
            <p:ph idx="1"/>
          </p:nvPr>
        </p:nvSpPr>
        <p:spPr/>
        <p:txBody>
          <a:bodyPr/>
          <a:lstStyle>
            <a:lvl1pPr>
              <a:buClr>
                <a:schemeClr val="hlink"/>
              </a:buClr>
              <a:buFont typeface="Wingdings" pitchFamily="2" charset="2"/>
              <a:buChar char=""/>
            </a:lvl1pPr>
            <a:lvl3pPr>
              <a:buFont typeface="Wingdings" pitchFamily="2" charset="2"/>
            </a:lvl3pPr>
            <a:lvl5pPr>
              <a:buFont typeface="Wingdings" pitchFamily="2" charset="2"/>
            </a:lvl5pPr>
          </a:lstStyle>
          <a:p>
            <a:pPr>
              <a:buClr>
                <a:schemeClr val="hlink"/>
              </a:buClr>
              <a:buFont typeface="Wingdings" pitchFamily="2" charset="2"/>
              <a:buChar char=""/>
            </a:pPr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>
              <a:buClr>
                <a:schemeClr val="hlink"/>
              </a:buClr>
              <a:buFont typeface="Wingdings" pitchFamily="2" charset="2"/>
              <a:buChar char=""/>
            </a:pPr>
            <a:r>
              <a:t>Third level</a:t>
            </a:r>
          </a:p>
          <a:p>
            <a:pPr lvl="3"/>
            <a:r>
              <a:t>Fourth level</a:t>
            </a:r>
          </a:p>
          <a:p>
            <a:pPr lvl="4">
              <a:buClr>
                <a:schemeClr val="hlink"/>
              </a:buClr>
              <a:buFont typeface="Wingdings" pitchFamily="2" charset="2"/>
              <a:buChar char=""/>
            </a:pPr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g73yZ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Kc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B92338BA-F454-76CE-1A9B-029B76D5EC57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g73yZ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LIAs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g73yZ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AICB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B9233626-6854-76C0-1A9B-9E9578D5ECCB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g73yZRMAAAAlAAAAZAAAAA8BAAAAkAAAAEgAAACQAAAASAAAAAAAAAAA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CM0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7QUAABwbAACtRQAAfSMAABAAAAAmAAAACAAAAIGAAAAAAAAA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g73yZRMAAAAlAAAAZAAAAA8BAAAAkAAAAEgAAACQAAAASAAAAAAAAAAC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P+N/4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7QUAAOERAACtRQAAHBsAABAAAAAmAAAACAAAAIGAAAAAAAAA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 cap="none"/>
            </a:lvl1pPr>
            <a:lvl2pPr marL="457200" indent="0">
              <a:buNone/>
              <a:defRPr sz="1800" cap="none"/>
            </a:lvl2pPr>
            <a:lvl3pPr marL="914400" indent="0">
              <a:buNone/>
              <a:defRPr sz="1600" cap="none"/>
            </a:lvl3pPr>
            <a:lvl4pPr marL="1371600" indent="0">
              <a:buNone/>
              <a:defRPr sz="1400" cap="none"/>
            </a:lvl4pPr>
            <a:lvl5pPr marL="1828800" indent="0">
              <a:buNone/>
              <a:defRPr sz="1400" cap="none"/>
            </a:lvl5pPr>
            <a:lvl6pPr marL="2286000" indent="0">
              <a:buNone/>
              <a:defRPr sz="1400" cap="none"/>
            </a:lvl6pPr>
            <a:lvl7pPr marL="2743200" indent="0">
              <a:buNone/>
              <a:defRPr sz="1400" cap="none"/>
            </a:lvl7pPr>
            <a:lvl8pPr marL="3200400" indent="0">
              <a:buNone/>
              <a:defRPr sz="1400" cap="none"/>
            </a:lvl8pPr>
            <a:lvl9pPr marL="3657600" indent="0">
              <a:buNone/>
              <a:defRPr sz="14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g73yZ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AIC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B92334FA-B454-76C2-1A9B-42977AD5EC17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g73yZ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E0Z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g73yZ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JsJ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B92375AF-E154-7683-1A9B-17D63BD5EC42}" type="slidenum">
              <a:t>{Nr.}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标题和两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g73yZ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P0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g73yZRMAAAAlAAAAZAAAAA8BAAAAkAAAAEgAAACQAAAASAAAAAAAAAAA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AMAANgJAADgJAAAsCUAABAAAAAmAAAACAAAAAGAAAAAAAAA"/>
              </a:ext>
            </a:extLst>
          </p:cNvSpPr>
          <p:nvPr>
            <p:ph idx="1"/>
          </p:nvPr>
        </p:nvSpPr>
        <p:spPr>
          <a:xfrm>
            <a:off x="609600" y="1600200"/>
            <a:ext cx="5384800" cy="4526280"/>
          </a:xfrm>
        </p:spPr>
        <p:txBody>
          <a:bodyPr/>
          <a:lstStyle>
            <a:lvl1pPr>
              <a:buClr>
                <a:schemeClr val="hlink"/>
              </a:buClr>
              <a:buFont typeface="Wingdings" pitchFamily="2" charset="2"/>
              <a:buChar char=""/>
              <a:defRPr sz="2800" cap="none"/>
            </a:lvl1pPr>
            <a:lvl2pPr>
              <a:defRPr sz="2400" cap="none"/>
            </a:lvl2pPr>
            <a:lvl3pPr>
              <a:buClr>
                <a:schemeClr val="hlink"/>
              </a:buClr>
              <a:buFont typeface="Wingdings" pitchFamily="2" charset="2"/>
              <a:buChar char=""/>
              <a:defRPr sz="2000" cap="none"/>
            </a:lvl3pPr>
            <a:lvl4pPr>
              <a:defRPr sz="1800" cap="none"/>
            </a:lvl4pPr>
            <a:lvl5pPr>
              <a:buClr>
                <a:schemeClr val="hlink"/>
              </a:buClr>
              <a:buFont typeface="Wingdings" pitchFamily="2" charset="2"/>
              <a:buChar char=""/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>
              <a:buClr>
                <a:schemeClr val="hlink"/>
              </a:buClr>
              <a:buFont typeface="Wingdings" pitchFamily="2" charset="2"/>
              <a:buChar char=""/>
            </a:pPr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>
              <a:buClr>
                <a:schemeClr val="hlink"/>
              </a:buClr>
              <a:buFont typeface="Wingdings" pitchFamily="2" charset="2"/>
              <a:buChar char=""/>
            </a:pPr>
            <a:r>
              <a:t>Third level</a:t>
            </a:r>
          </a:p>
          <a:p>
            <a:pPr lvl="3"/>
            <a:r>
              <a:t>Fourth level</a:t>
            </a:r>
          </a:p>
          <a:p>
            <a:pPr lvl="4">
              <a:buClr>
                <a:schemeClr val="hlink"/>
              </a:buClr>
              <a:buFont typeface="Wingdings" pitchFamily="2" charset="2"/>
              <a:buChar char=""/>
            </a:pPr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g73yZRMAAAAlAAAAZAAAAA8BAAAAkAAAAEgAAACQAAAASAAAAAAAAAAA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GMz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ICYAANgJAABARwAAsCUAABAAAAAmAAAACAAAAAGAAAAAAAAA"/>
              </a:ext>
            </a:extLst>
          </p:cNvSpPr>
          <p:nvPr>
            <p:ph idx="2"/>
          </p:nvPr>
        </p:nvSpPr>
        <p:spPr>
          <a:xfrm>
            <a:off x="6197600" y="1600200"/>
            <a:ext cx="5384800" cy="4526280"/>
          </a:xfrm>
        </p:spPr>
        <p:txBody>
          <a:bodyPr/>
          <a:lstStyle>
            <a:lvl1pPr>
              <a:buClr>
                <a:schemeClr val="hlink"/>
              </a:buClr>
              <a:buFont typeface="Wingdings" pitchFamily="2" charset="2"/>
              <a:buChar char=""/>
              <a:defRPr sz="2800" cap="none"/>
            </a:lvl1pPr>
            <a:lvl2pPr>
              <a:defRPr sz="2400" cap="none"/>
            </a:lvl2pPr>
            <a:lvl3pPr>
              <a:buClr>
                <a:schemeClr val="hlink"/>
              </a:buClr>
              <a:buFont typeface="Wingdings" pitchFamily="2" charset="2"/>
              <a:buChar char=""/>
              <a:defRPr sz="2000" cap="none"/>
            </a:lvl3pPr>
            <a:lvl4pPr>
              <a:defRPr sz="1800" cap="none"/>
            </a:lvl4pPr>
            <a:lvl5pPr>
              <a:buClr>
                <a:schemeClr val="hlink"/>
              </a:buClr>
              <a:buFont typeface="Wingdings" pitchFamily="2" charset="2"/>
              <a:buChar char=""/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>
              <a:buClr>
                <a:schemeClr val="hlink"/>
              </a:buClr>
              <a:buFont typeface="Wingdings" pitchFamily="2" charset="2"/>
              <a:buChar char=""/>
            </a:pPr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>
              <a:buClr>
                <a:schemeClr val="hlink"/>
              </a:buClr>
              <a:buFont typeface="Wingdings" pitchFamily="2" charset="2"/>
              <a:buChar char=""/>
            </a:pPr>
            <a:r>
              <a:t>Third level</a:t>
            </a:r>
          </a:p>
          <a:p>
            <a:pPr lvl="3"/>
            <a:r>
              <a:t>Fourth level</a:t>
            </a:r>
          </a:p>
          <a:p>
            <a:pPr lvl="4">
              <a:buClr>
                <a:schemeClr val="hlink"/>
              </a:buClr>
              <a:buFont typeface="Wingdings" pitchFamily="2" charset="2"/>
              <a:buChar char=""/>
            </a:pPr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g73yZ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G4M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B9235CAC-E254-76AA-1A9B-14FF12D5EC41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g73yZ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IUs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g73yZ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Ao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B9236C5D-1354-769A-1A9B-E5CF22D5ECB0}" type="slidenum">
              <a:t>{Nr.}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g73yZ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KM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="smNativeData" val="SMDATA_15_g73yZRMAAAAlAAAAZAAAAA8BAAAAkAAAAEgAAACQAAAASAAAAAAAAAAC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GA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AMAAHEJAADiJAAAYQ0AABAAAAAmAAAACAAAAIGAAAAAAAAA"/>
              </a:ext>
            </a:extLst>
          </p:cNvSpPr>
          <p:nvPr>
            <p:ph idx="1"/>
          </p:nvPr>
        </p:nvSpPr>
        <p:spPr>
          <a:xfrm>
            <a:off x="609600" y="1534795"/>
            <a:ext cx="53860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g73yZRMAAAAlAAAAZAAAAA8BAAAAkAAAAEgAAACQAAAASAAAAAAAAAAA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Ggd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AMAAGENAADiJAAAsCUAABAAAAAmAAAACAAAAAGAAAAAAAAA"/>
              </a:ext>
            </a:extLst>
          </p:cNvSpPr>
          <p:nvPr>
            <p:ph idx="2"/>
          </p:nvPr>
        </p:nvSpPr>
        <p:spPr>
          <a:xfrm>
            <a:off x="609600" y="2174875"/>
            <a:ext cx="5386070" cy="3951605"/>
          </a:xfrm>
        </p:spPr>
        <p:txBody>
          <a:bodyPr/>
          <a:lstStyle>
            <a:lvl1pPr>
              <a:buClr>
                <a:schemeClr val="hlink"/>
              </a:buClr>
              <a:buFont typeface="Wingdings" pitchFamily="2" charset="2"/>
              <a:buChar char=""/>
              <a:defRPr sz="2400" cap="none"/>
            </a:lvl1pPr>
            <a:lvl2pPr>
              <a:defRPr sz="2000" cap="none"/>
            </a:lvl2pPr>
            <a:lvl3pPr>
              <a:buClr>
                <a:schemeClr val="hlink"/>
              </a:buClr>
              <a:buFont typeface="Wingdings" pitchFamily="2" charset="2"/>
              <a:buChar char=""/>
              <a:defRPr sz="1800" cap="none"/>
            </a:lvl3pPr>
            <a:lvl4pPr>
              <a:defRPr sz="1600" cap="none"/>
            </a:lvl4pPr>
            <a:lvl5pPr>
              <a:buClr>
                <a:schemeClr val="hlink"/>
              </a:buClr>
              <a:buFont typeface="Wingdings" pitchFamily="2" charset="2"/>
              <a:buChar char=""/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>
              <a:buClr>
                <a:schemeClr val="hlink"/>
              </a:buClr>
              <a:buFont typeface="Wingdings" pitchFamily="2" charset="2"/>
              <a:buChar char=""/>
            </a:pPr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>
              <a:buClr>
                <a:schemeClr val="hlink"/>
              </a:buClr>
              <a:buFont typeface="Wingdings" pitchFamily="2" charset="2"/>
              <a:buChar char=""/>
            </a:pPr>
            <a:r>
              <a:t>Third level</a:t>
            </a:r>
          </a:p>
          <a:p>
            <a:pPr lvl="3"/>
            <a:r>
              <a:t>Fourth level</a:t>
            </a:r>
          </a:p>
          <a:p>
            <a:pPr lvl="4">
              <a:buClr>
                <a:schemeClr val="hlink"/>
              </a:buClr>
              <a:buFont typeface="Wingdings" pitchFamily="2" charset="2"/>
              <a:buChar char=""/>
            </a:pPr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="smNativeData" val="SMDATA_15_g73yZRMAAAAlAAAAZAAAAA8BAAAAkAAAAEgAAACQAAAASAAAAAAAAAAC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Fsv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HSYAAHEJAABARwAAYQ0AABAAAAAmAAAACAAAAIGAAAAAAAAA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="smNativeData" val="SMDATA_15_g73yZRMAAAAlAAAAZAAAAA8BAAAAkAAAAEgAAACQAAAASAAAAAAAAAAA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AYC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HSYAAGENAABARwAAsCUAABAAAAAmAAAACAAAAAGAAAAAAAAA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>
            <a:lvl1pPr>
              <a:buClr>
                <a:schemeClr val="hlink"/>
              </a:buClr>
              <a:buFont typeface="Wingdings" pitchFamily="2" charset="2"/>
              <a:buChar char=""/>
              <a:defRPr sz="2400" cap="none"/>
            </a:lvl1pPr>
            <a:lvl2pPr>
              <a:defRPr sz="2000" cap="none"/>
            </a:lvl2pPr>
            <a:lvl3pPr>
              <a:buClr>
                <a:schemeClr val="hlink"/>
              </a:buClr>
              <a:buFont typeface="Wingdings" pitchFamily="2" charset="2"/>
              <a:buChar char=""/>
              <a:defRPr sz="1800" cap="none"/>
            </a:lvl3pPr>
            <a:lvl4pPr>
              <a:defRPr sz="1600" cap="none"/>
            </a:lvl4pPr>
            <a:lvl5pPr>
              <a:buClr>
                <a:schemeClr val="hlink"/>
              </a:buClr>
              <a:buFont typeface="Wingdings" pitchFamily="2" charset="2"/>
              <a:buChar char=""/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>
              <a:buClr>
                <a:schemeClr val="hlink"/>
              </a:buClr>
              <a:buFont typeface="Wingdings" pitchFamily="2" charset="2"/>
              <a:buChar char=""/>
            </a:pPr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>
              <a:buClr>
                <a:schemeClr val="hlink"/>
              </a:buClr>
              <a:buFont typeface="Wingdings" pitchFamily="2" charset="2"/>
              <a:buChar char=""/>
            </a:pPr>
            <a:r>
              <a:t>Third level</a:t>
            </a:r>
          </a:p>
          <a:p>
            <a:pPr lvl="3"/>
            <a:r>
              <a:t>Fourth level</a:t>
            </a:r>
          </a:p>
          <a:p>
            <a:pPr lvl="4">
              <a:buClr>
                <a:schemeClr val="hlink"/>
              </a:buClr>
              <a:buFont typeface="Wingdings" pitchFamily="2" charset="2"/>
              <a:buChar char=""/>
            </a:pPr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="smNativeData" val="SMDATA_15_g73yZ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Jcu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B9236E9E-D054-7698-1A9B-26CD20D5EC73}" type="datetime1">
              <a:t>{Date/Time}</a:t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="smNativeData" val="SMDATA_15_g73yZ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Cc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="smNativeData" val="SMDATA_15_g73yZ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B92364A3-ED54-7692-1A9B-1BC72AD5EC4E}" type="slidenum">
              <a:t>{Nr.}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g73yZ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C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="smNativeData" val="SMDATA_15_g73yZ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F42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B9236449-0754-7692-1A9B-F1C72AD5ECA4}" type="datetime1">
              <a:t>{Date/Time}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g73yZ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AIC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="smNativeData" val="SMDATA_15_g73yZ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I4n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B9231609-4754-76E0-1A9B-B1B558D5ECE4}" type="slidenum">
              <a:t>{Nr.}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="smNativeData" val="SMDATA_15_g73yZ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Eos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B9237C6B-2554-768A-1A9B-D3DF32D5EC86}" type="datetime1">
              <a:t>{Date/Time}</a:t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="smNativeData" val="SMDATA_15_g73yZ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ND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="smNativeData" val="SMDATA_15_g73yZ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P8A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B9230127-6954-76F7-1A9B-9FA24FD5ECCA}" type="slidenum">
              <a:t>{Nr.}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内容与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g73yZRMAAAAlAAAAZAAAAA8BAAAAkAAAAEgAAACQAAAASAAAAAAAAAAC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AMAAK4BAABtHAAA1AgAABAAAAAmAAAACAAAAIGAAAAAAAAA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g73yZRMAAAAlAAAAZAAAAA8BAAAAkAAAAEgAAACQAAAASAAAAAAAAAAA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MI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Uh0AAK4BAABARwAAsCUAABAAAAAmAAAACAAAAAGAAAAAAAAA"/>
              </a:ext>
            </a:extLst>
          </p:cNvSpPr>
          <p:nvPr>
            <p:ph idx="1"/>
          </p:nvPr>
        </p:nvSpPr>
        <p:spPr>
          <a:xfrm>
            <a:off x="4766310" y="273050"/>
            <a:ext cx="6816090" cy="5853430"/>
          </a:xfrm>
        </p:spPr>
        <p:txBody>
          <a:bodyPr/>
          <a:lstStyle>
            <a:lvl1pPr>
              <a:buClr>
                <a:schemeClr val="hlink"/>
              </a:buClr>
              <a:buFont typeface="Wingdings" pitchFamily="2" charset="2"/>
              <a:buChar char=""/>
              <a:defRPr sz="3200" cap="none"/>
            </a:lvl1pPr>
            <a:lvl2pPr>
              <a:defRPr sz="2800" cap="none"/>
            </a:lvl2pPr>
            <a:lvl3pPr>
              <a:buClr>
                <a:schemeClr val="hlink"/>
              </a:buClr>
              <a:buFont typeface="Wingdings" pitchFamily="2" charset="2"/>
              <a:buChar char=""/>
              <a:defRPr sz="2400" cap="none"/>
            </a:lvl3pPr>
            <a:lvl4pPr>
              <a:defRPr sz="2000" cap="none"/>
            </a:lvl4pPr>
            <a:lvl5pPr>
              <a:buClr>
                <a:schemeClr val="hlink"/>
              </a:buClr>
              <a:buFont typeface="Wingdings" pitchFamily="2" charset="2"/>
              <a:buChar char=""/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pPr>
              <a:buClr>
                <a:schemeClr val="hlink"/>
              </a:buClr>
              <a:buFont typeface="Wingdings" pitchFamily="2" charset="2"/>
              <a:buChar char=""/>
            </a:pPr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>
              <a:buClr>
                <a:schemeClr val="hlink"/>
              </a:buClr>
              <a:buFont typeface="Wingdings" pitchFamily="2" charset="2"/>
              <a:buChar char=""/>
            </a:pPr>
            <a:r>
              <a:t>Third level</a:t>
            </a:r>
          </a:p>
          <a:p>
            <a:pPr lvl="3"/>
            <a:r>
              <a:t>Fourth level</a:t>
            </a:r>
          </a:p>
          <a:p>
            <a:pPr lvl="4">
              <a:buClr>
                <a:schemeClr val="hlink"/>
              </a:buClr>
              <a:buFont typeface="Wingdings" pitchFamily="2" charset="2"/>
              <a:buChar char=""/>
            </a:pPr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g73yZRMAAAAlAAAAZAAAAA8BAAAAkAAAAEgAAACQAAAASAAAAAAAAAAA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EIO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AMAANQIAABtHAAAsCUAABAAAAAmAAAACAAAAAGAAAAAAAAA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g73yZ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P4U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B9230525-6B54-76F3-1A9B-9DA64BD5ECC8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g73yZ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P8A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g73yZ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Acq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B923641A-5454-7692-1A9B-A2C72AD5ECF7}" type="slidenum">
              <a:t>{Nr.}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图片与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g73yZRMAAAAlAAAAZAAAAA8BAAAAkAAAAEgAAACQAAAASAAAAAAAAAAC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P8An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sg4AAIgdAACyOwAABCEAABAAAAAmAAAACAAAAIGAAAAAAAAA"/>
              </a:ext>
            </a:extLst>
          </p:cNvSpPr>
          <p:nvPr>
            <p:ph type="title"/>
          </p:nvPr>
        </p:nvSpPr>
        <p:spPr>
          <a:xfrm>
            <a:off x="2388870" y="4800600"/>
            <a:ext cx="73152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g73yZRMAAAAlAAAAZAAAAA8BAAAAkAAAAEgAAACQAAAASAAAAAAAAAAA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Fsv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sg4AAMYDAACyOwAAFh0AABAAAAAmAAAACAAAAAGAAAAAAAAA"/>
              </a:ext>
            </a:extLst>
          </p:cNvSpPr>
          <p:nvPr>
            <p:ph idx="1"/>
          </p:nvPr>
        </p:nvSpPr>
        <p:spPr>
          <a:xfrm>
            <a:off x="2388870" y="613410"/>
            <a:ext cx="7315200" cy="4114800"/>
          </a:xfrm>
        </p:spPr>
        <p:txBody>
          <a:bodyPr/>
          <a:lstStyle>
            <a:lvl1pPr marL="0" indent="0">
              <a:buNone/>
              <a:defRPr sz="3200" cap="none"/>
            </a:lvl1pPr>
            <a:lvl2pPr marL="457200" indent="0">
              <a:buNone/>
              <a:defRPr sz="2800" cap="none"/>
            </a:lvl2pPr>
            <a:lvl3pPr marL="914400" indent="0">
              <a:buNone/>
              <a:defRPr sz="2400" cap="none"/>
            </a:lvl3pPr>
            <a:lvl4pPr marL="1371600" indent="0">
              <a:buNone/>
              <a:defRPr sz="2000" cap="none"/>
            </a:lvl4pPr>
            <a:lvl5pPr marL="1828800" indent="0">
              <a:buNone/>
              <a:defRPr sz="2000" cap="none"/>
            </a:lvl5pPr>
            <a:lvl6pPr marL="2286000" indent="0">
              <a:buNone/>
              <a:defRPr sz="2000" cap="none"/>
            </a:lvl6pPr>
            <a:lvl7pPr marL="2743200" indent="0">
              <a:buNone/>
              <a:defRPr sz="2000" cap="none"/>
            </a:lvl7pPr>
            <a:lvl8pPr marL="3200400" indent="0">
              <a:buNone/>
              <a:defRPr sz="2000" cap="none"/>
            </a:lvl8pPr>
            <a:lvl9pPr marL="3657600" indent="0">
              <a:buNone/>
              <a:defRPr sz="20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g73yZRMAAAAlAAAAZAAAAA8BAAAAkAAAAEgAAACQAAAASAAAAAAAAAAA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CwV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sg4AAAQhAACyOwAA+CUAABAAAAAmAAAACAAAAAGAAAAAAAAA"/>
              </a:ext>
            </a:extLst>
          </p:cNvSpPr>
          <p:nvPr>
            <p:ph idx="2"/>
          </p:nvPr>
        </p:nvSpPr>
        <p:spPr>
          <a:xfrm>
            <a:off x="2388870" y="5367020"/>
            <a:ext cx="7315200" cy="8051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g73yZ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EU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B92362F6-B854-7694-1A9B-4EC12CD5EC1B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g73yZ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DoS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g73yZ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AgE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B9231CE6-A854-76EA-1A9B-5EBF52D5EC0B}" type="slidenum">
              <a:t>{Nr.}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City">
    <p:bg>
      <p:bgPr>
        <a:gradFill flip="none" rotWithShape="0">
          <a:gsLst>
            <a:gs pos="0">
              <a:schemeClr val="bg2"/>
            </a:gs>
            <a:gs pos="100000">
              <a:schemeClr val="accent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2"/>
          <p:cNvGrpSpPr>
            <a:extLst>
              <a:ext uri="smNativeData">
                <pr:smNativeData xmlns:pr="smNativeData" xmlns="smNativeData" val="SMDATA_6_g73yZRMAAAAlAAAAAQAAAA8BAAAAkAAAAEgAAACQAAAASAAAAAAAAAAAAAAAAAAAABcAAAAUAAAAAAAAAAAAAAD/fwAA/38AAAAAAAAJAAAABAAAAAAAAAAfAAAAVAAAAAAAAAAAAAAAAAAAAAAAAAAAAAAAAAAAAAAAAAAAAAAAAAAAAAAAAAAAAAAAAAAAAAAAAAAAAAAAAAAAAAAAAAAAAAAAAAAAAAAAAAAAAAAAAAAAACEAAAAYAAAAFAAAAAAAAACwIgAAzigAADAqAAAQAAAAJgAAAAgAAAD/////AAAAAA=="/>
              </a:ext>
            </a:extLst>
          </p:cNvGrpSpPr>
          <p:nvPr/>
        </p:nvGrpSpPr>
        <p:grpSpPr>
          <a:xfrm>
            <a:off x="0" y="5638800"/>
            <a:ext cx="6633210" cy="1219200"/>
            <a:chOff x="0" y="5638800"/>
            <a:chExt cx="6633210" cy="1219200"/>
          </a:xfrm>
        </p:grpSpPr>
        <p:sp>
          <p:nvSpPr>
            <p:cNvPr id="34" name="Rectangle44"/>
            <p:cNvSpPr>
              <a:extLst>
                <a:ext uri="smNativeData">
                  <pr:smNativeData xmlns:pr="smNativeData" xmlns="smNativeData" val="SMDATA_15_g73yZ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AAAAALAiAAC5AgAAMCoAAAAAAAAmAAAACAAAAP//////////"/>
                </a:ext>
              </a:extLst>
            </p:cNvSpPr>
            <p:nvPr/>
          </p:nvSpPr>
          <p:spPr>
            <a:xfrm>
              <a:off x="0" y="5638800"/>
              <a:ext cx="442595" cy="1219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33" name="Rectangle43"/>
            <p:cNvSpPr>
              <a:extLst>
                <a:ext uri="smNativeData">
                  <pr:smNativeData xmlns:pr="smNativeData" xmlns="smNativeData" val="SMDATA_15_g73yZ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cAUAAOYjAAAkBwAAMCoAAAAAAAAmAAAACAAAAP//////////"/>
                </a:ext>
              </a:extLst>
            </p:cNvSpPr>
            <p:nvPr/>
          </p:nvSpPr>
          <p:spPr>
            <a:xfrm>
              <a:off x="883920" y="5835650"/>
              <a:ext cx="276860" cy="1022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32" name="Rectangle37"/>
            <p:cNvSpPr>
              <a:extLst>
                <a:ext uri="smNativeData">
                  <pr:smNativeData xmlns:pr="smNativeData" xmlns="smNativeData" val="SMDATA_15_g73yZ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awQAAFklAAAfBgAAMCoAAAAAAAAmAAAACAAAAP//////////"/>
                </a:ext>
              </a:extLst>
            </p:cNvSpPr>
            <p:nvPr/>
          </p:nvSpPr>
          <p:spPr>
            <a:xfrm>
              <a:off x="718185" y="6071235"/>
              <a:ext cx="276860" cy="786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31" name="Rectangle38"/>
            <p:cNvSpPr>
              <a:extLst>
                <a:ext uri="smNativeData">
                  <pr:smNativeData xmlns:pr="smNativeData" xmlns="smNativeData" val="SMDATA_15_g73yZ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DwMAAGojAADDBAAAMCoAAAAAAAAmAAAACAAAAP//////////"/>
                </a:ext>
              </a:extLst>
            </p:cNvSpPr>
            <p:nvPr/>
          </p:nvSpPr>
          <p:spPr>
            <a:xfrm>
              <a:off x="497205" y="5756910"/>
              <a:ext cx="276860" cy="11010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30" name="Rectangle35"/>
            <p:cNvSpPr>
              <a:extLst>
                <a:ext uri="smNativeData">
                  <pr:smNativeData xmlns:pr="smNativeData" xmlns="smNativeData" val="SMDATA_15_g73yZ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CgIAAEknAAC+AwAAMCoAAAAAAAAmAAAACAAAAP//////////"/>
                </a:ext>
              </a:extLst>
            </p:cNvSpPr>
            <p:nvPr/>
          </p:nvSpPr>
          <p:spPr>
            <a:xfrm>
              <a:off x="331470" y="6386195"/>
              <a:ext cx="276860" cy="4718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29" name="Rectangle36"/>
            <p:cNvSpPr>
              <a:extLst>
                <a:ext uri="smNativeData">
                  <pr:smNativeData xmlns:pr="smNativeData" xmlns="smNativeData" val="SMDATA_15_g73yZ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0gcAAGIkAADsDAAAMCoAAAAAAAAmAAAACAAAAP//////////"/>
                </a:ext>
              </a:extLst>
            </p:cNvSpPr>
            <p:nvPr/>
          </p:nvSpPr>
          <p:spPr>
            <a:xfrm>
              <a:off x="1271270" y="5914390"/>
              <a:ext cx="829310" cy="943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28" name="Rectangle41"/>
            <p:cNvSpPr>
              <a:extLst>
                <a:ext uri="smNativeData">
                  <pr:smNativeData xmlns:pr="smNativeData" xmlns="smNativeData" val="SMDATA_15_g73yZ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zQYAAFEmAACACAAAMCoAAAAAAAAmAAAACAAAAP//////////"/>
                </a:ext>
              </a:extLst>
            </p:cNvSpPr>
            <p:nvPr/>
          </p:nvSpPr>
          <p:spPr>
            <a:xfrm>
              <a:off x="1105535" y="6228715"/>
              <a:ext cx="276225" cy="6292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27" name="Rectangle42"/>
            <p:cNvSpPr>
              <a:extLst>
                <a:ext uri="smNativeData">
                  <pr:smNativeData xmlns:pr="smNativeData" xmlns="smNativeData" val="SMDATA_15_g73yZ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igoAAKgjAAA+DAAAMCoAAAAAAAAmAAAACAAAAP//////////"/>
                </a:ext>
              </a:extLst>
            </p:cNvSpPr>
            <p:nvPr/>
          </p:nvSpPr>
          <p:spPr>
            <a:xfrm>
              <a:off x="1713230" y="5796280"/>
              <a:ext cx="276860" cy="1061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26" name="Rectangle39"/>
            <p:cNvSpPr>
              <a:extLst>
                <a:ext uri="smNativeData">
                  <pr:smNativeData xmlns:pr="smNativeData" xmlns="smNativeData" val="SMDATA_15_g73yZ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7AwAAM0mAAD3DgAAMCoAAAAAAAAmAAAACAAAAP//////////"/>
                </a:ext>
              </a:extLst>
            </p:cNvSpPr>
            <p:nvPr/>
          </p:nvSpPr>
          <p:spPr>
            <a:xfrm>
              <a:off x="2100580" y="6307455"/>
              <a:ext cx="332105" cy="5505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25" name="Rectangle40"/>
            <p:cNvSpPr>
              <a:extLst>
                <a:ext uri="smNativeData">
                  <pr:smNativeData xmlns:pr="smNativeData" xmlns="smNativeData" val="SMDATA_15_g73yZ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9w4AABMmAACpEAAAMCoAAAAAAAAmAAAACAAAAP//////////"/>
                </a:ext>
              </a:extLst>
            </p:cNvSpPr>
            <p:nvPr/>
          </p:nvSpPr>
          <p:spPr>
            <a:xfrm>
              <a:off x="2432685" y="6189345"/>
              <a:ext cx="275590" cy="6686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24" name="Rectangle45"/>
            <p:cNvSpPr>
              <a:extLst>
                <a:ext uri="smNativeData">
                  <pr:smNativeData xmlns:pr="smNativeData" xmlns="smNativeData" val="SMDATA_15_g73yZ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LEAs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qRAAAKAkAABYEQAAMCoAAAAAAAAmAAAACAAAAP//////////"/>
                </a:ext>
              </a:extLst>
            </p:cNvSpPr>
            <p:nvPr/>
          </p:nvSpPr>
          <p:spPr>
            <a:xfrm>
              <a:off x="2708275" y="5953760"/>
              <a:ext cx="111125" cy="904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23" name="Rectangle57"/>
            <p:cNvSpPr>
              <a:extLst>
                <a:ext uri="smNativeData">
                  <pr:smNativeData xmlns:pr="smNativeData" xmlns="smNativeData" val="SMDATA_15_g73yZ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LEAs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rhEAAKAkAABdEgAAMCoAAAAAAAAmAAAACAAAAP//////////"/>
                </a:ext>
              </a:extLst>
            </p:cNvSpPr>
            <p:nvPr/>
          </p:nvSpPr>
          <p:spPr>
            <a:xfrm>
              <a:off x="2874010" y="5953760"/>
              <a:ext cx="111125" cy="904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22" name="Rectangle58"/>
            <p:cNvSpPr>
              <a:extLst>
                <a:ext uri="smNativeData">
                  <pr:smNativeData xmlns:pr="smNativeData" xmlns="smNativeData" val="SMDATA_15_g73yZ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LQAt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sxIAAKAkAABiEwAAMCoAAAAAAAAmAAAACAAAAP//////////"/>
                </a:ext>
              </a:extLst>
            </p:cNvSpPr>
            <p:nvPr/>
          </p:nvSpPr>
          <p:spPr>
            <a:xfrm>
              <a:off x="3039745" y="5953760"/>
              <a:ext cx="111125" cy="904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21" name="Rectangle55"/>
            <p:cNvSpPr>
              <a:extLst>
                <a:ext uri="smNativeData">
                  <pr:smNativeData xmlns:pr="smNativeData" xmlns="smNativeData" val="SMDATA_15_g73yZ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F42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WBEAAI8mAABsFQAAMCoAAAAAAAAmAAAACAAAAP//////////"/>
                </a:ext>
              </a:extLst>
            </p:cNvSpPr>
            <p:nvPr/>
          </p:nvSpPr>
          <p:spPr>
            <a:xfrm>
              <a:off x="2819400" y="6268085"/>
              <a:ext cx="662940" cy="5899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20" name="Rectangle56"/>
            <p:cNvSpPr>
              <a:extLst>
                <a:ext uri="smNativeData">
                  <pr:smNativeData xmlns:pr="smNativeData" xmlns="smNativeData" val="SMDATA_15_g73yZ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McG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uRMAAKAkAABnFAAAMCoAAAAAAAAmAAAACAAAAP//////////"/>
                </a:ext>
              </a:extLst>
            </p:cNvSpPr>
            <p:nvPr/>
          </p:nvSpPr>
          <p:spPr>
            <a:xfrm>
              <a:off x="3206115" y="5953760"/>
              <a:ext cx="110490" cy="904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19" name="Rectangle61"/>
            <p:cNvSpPr>
              <a:extLst>
                <a:ext uri="smNativeData">
                  <pr:smNativeData xmlns:pr="smNativeData" xmlns="smNativeData" val="SMDATA_15_g73yZ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EFBQU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vhQAAKAkAABsFQAAMCoAAAAAAAAmAAAACAAAAP//////////"/>
                </a:ext>
              </a:extLst>
            </p:cNvSpPr>
            <p:nvPr/>
          </p:nvSpPr>
          <p:spPr>
            <a:xfrm>
              <a:off x="3371850" y="5953760"/>
              <a:ext cx="110490" cy="904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18" name="Rectangle62"/>
            <p:cNvSpPr>
              <a:extLst>
                <a:ext uri="smNativeData">
                  <pr:smNativeData xmlns:pr="smNativeData" xmlns="smNativeData" val="SMDATA_15_g73yZ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EFBQU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qRAAAKAkAABsFQAA1SUAAAAAAAAmAAAACAAAAP//////////"/>
                </a:ext>
              </a:extLst>
            </p:cNvSpPr>
            <p:nvPr/>
          </p:nvSpPr>
          <p:spPr>
            <a:xfrm rot="5400000">
              <a:off x="2997200" y="5664835"/>
              <a:ext cx="196215" cy="774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17" name="Rectangle59"/>
            <p:cNvSpPr>
              <a:extLst>
                <a:ext uri="smNativeData">
                  <pr:smNativeData xmlns:pr="smNativeData" xmlns="smNativeData" val="SMDATA_15_g73yZ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Hk9Ij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bBUAAHYpAAAvGgAAMCoAAAAAAAAmAAAACAAAAP//////////"/>
                </a:ext>
              </a:extLst>
            </p:cNvSpPr>
            <p:nvPr/>
          </p:nvSpPr>
          <p:spPr>
            <a:xfrm rot="5400000">
              <a:off x="3810000" y="6412230"/>
              <a:ext cx="118110" cy="774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16" name="Rectangle60"/>
            <p:cNvSpPr>
              <a:extLst>
                <a:ext uri="smNativeData">
                  <pr:smNativeData xmlns:pr="smNativeData" xmlns="smNativeData" val="SMDATA_15_g73yZ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GYzOE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GxYAAMUnAAAgFwAAMCoAAAAAAAAmAAAACAAAAP//////////"/>
                </a:ext>
              </a:extLst>
            </p:cNvSpPr>
            <p:nvPr/>
          </p:nvSpPr>
          <p:spPr>
            <a:xfrm>
              <a:off x="3593465" y="6464935"/>
              <a:ext cx="165735" cy="393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15" name="Rectangle54"/>
            <p:cNvSpPr>
              <a:extLst>
                <a:ext uri="smNativeData">
                  <pr:smNativeData xmlns:pr="smNativeData" xmlns="smNativeData" val="SMDATA_15_g73yZ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EFBRU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dhcAAMUnAAB8GAAAMCoAAAAAAAAmAAAACAAAAP//////////"/>
                </a:ext>
              </a:extLst>
            </p:cNvSpPr>
            <p:nvPr/>
          </p:nvSpPr>
          <p:spPr>
            <a:xfrm>
              <a:off x="3813810" y="6464935"/>
              <a:ext cx="166370" cy="393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14" name="Rectangle48"/>
            <p:cNvSpPr>
              <a:extLst>
                <a:ext uri="smNativeData">
                  <pr:smNativeData xmlns:pr="smNativeData" xmlns="smNativeData" val="SMDATA_15_g73yZ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HU1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0hgAAMUnAADXGQAAMCoAAAAAAAAmAAAACAAAAP//////////"/>
                </a:ext>
              </a:extLst>
            </p:cNvSpPr>
            <p:nvPr/>
          </p:nvSpPr>
          <p:spPr>
            <a:xfrm>
              <a:off x="4034790" y="6464935"/>
              <a:ext cx="165735" cy="393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13" name="Rectangle49"/>
            <p:cNvSpPr>
              <a:extLst>
                <a:ext uri="smNativeData">
                  <pr:smNativeData xmlns:pr="smNativeData" xmlns="smNativeData" val="SMDATA_15_g73yZ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JsJ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2RUAAIcnAAAhGgAAQCgAAAAAAAAmAAAACAAAAP//////////"/>
                </a:ext>
              </a:extLst>
            </p:cNvSpPr>
            <p:nvPr/>
          </p:nvSpPr>
          <p:spPr>
            <a:xfrm rot="5400000">
              <a:off x="3840480" y="6136640"/>
              <a:ext cx="117475" cy="6959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12" name="Rectangle46"/>
            <p:cNvSpPr>
              <a:extLst>
                <a:ext uri="smNativeData">
                  <pr:smNativeData xmlns:pr="smNativeData" xmlns="smNativeData" val="SMDATA_15_g73yZ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K2XVV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LxoAALwoAADiGwAAMCoAAAAAAAAmAAAACAAAAP//////////"/>
                </a:ext>
              </a:extLst>
            </p:cNvSpPr>
            <p:nvPr/>
          </p:nvSpPr>
          <p:spPr>
            <a:xfrm rot="5400000">
              <a:off x="4276090" y="6602095"/>
              <a:ext cx="236220" cy="276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11" name="Rectangle47"/>
            <p:cNvSpPr>
              <a:extLst>
                <a:ext uri="smNativeData">
                  <pr:smNativeData xmlns:pr="smNativeData" xmlns="smNativeData" val="SMDATA_15_g73yZ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GVvbT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4hsAAI8mAADnHAAAMCoAAAAAAAAmAAAACAAAAP//////////"/>
                </a:ext>
              </a:extLst>
            </p:cNvSpPr>
            <p:nvPr/>
          </p:nvSpPr>
          <p:spPr>
            <a:xfrm rot="5400000">
              <a:off x="4320540" y="6480175"/>
              <a:ext cx="589915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10" name="Rectangle52"/>
            <p:cNvSpPr>
              <a:extLst>
                <a:ext uri="smNativeData">
                  <pr:smNativeData xmlns:pr="smNativeData" xmlns="smNativeData" val="SMDATA_15_g73yZ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Eyp9F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5xwAAKAkAACgHwAAMCoAAAAAAAAmAAAACAAAAP//////////"/>
                </a:ext>
              </a:extLst>
            </p:cNvSpPr>
            <p:nvPr/>
          </p:nvSpPr>
          <p:spPr>
            <a:xfrm rot="5400000">
              <a:off x="4467860" y="6184265"/>
              <a:ext cx="904240" cy="4425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9" name="Rectangle53"/>
            <p:cNvSpPr>
              <a:extLst>
                <a:ext uri="smNativeData">
                  <pr:smNativeData xmlns:pr="smNativeData" xmlns="smNativeData" val="SMDATA_15_g73yZ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FNwUH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oB8AAIcnAAClIAAAMCoAAAAAAAAmAAAACAAAAP//////////"/>
                </a:ext>
              </a:extLst>
            </p:cNvSpPr>
            <p:nvPr/>
          </p:nvSpPr>
          <p:spPr>
            <a:xfrm rot="5400000">
              <a:off x="5007610" y="6558915"/>
              <a:ext cx="432435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8" name="Rectangle50"/>
            <p:cNvSpPr>
              <a:extLst>
                <a:ext uri="smNativeData">
                  <pr:smNativeData xmlns:pr="smNativeData" xmlns="smNativeData" val="SMDATA_15_g73yZ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pSAAAJclAAALJAAAMCoAAAAAAAAmAAAACAAAAP//////////"/>
                </a:ext>
              </a:extLst>
            </p:cNvSpPr>
            <p:nvPr/>
          </p:nvSpPr>
          <p:spPr>
            <a:xfrm rot="5400000">
              <a:off x="5209540" y="6207760"/>
              <a:ext cx="747395" cy="552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7" name="Rectangle51"/>
            <p:cNvSpPr>
              <a:extLst>
                <a:ext uri="smNativeData">
                  <pr:smNativeData xmlns:pr="smNativeData" xmlns="smNativeData" val="SMDATA_15_g73yZ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CI1OC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qiEAACQkAAAGIwAAMCoAAAAAAAAmAAAACAAAAP//////////"/>
                </a:ext>
              </a:extLst>
            </p:cNvSpPr>
            <p:nvPr/>
          </p:nvSpPr>
          <p:spPr>
            <a:xfrm rot="5400000">
              <a:off x="5091430" y="6256020"/>
              <a:ext cx="982980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6" name="Rectangle12"/>
            <p:cNvSpPr>
              <a:extLst>
                <a:ext uri="smNativeData">
                  <pr:smNativeData xmlns:pr="smNativeData" xmlns="smNativeData" val="SMDATA_15_g73yZ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C93QU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CyQAAM0mAAAQJQAAMCoAAAAAAAAmAAAACAAAAP//////////"/>
                </a:ext>
              </a:extLst>
            </p:cNvSpPr>
            <p:nvPr/>
          </p:nvSpPr>
          <p:spPr>
            <a:xfrm rot="5400000">
              <a:off x="5666740" y="6499860"/>
              <a:ext cx="550545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5" name="Rectangle13"/>
            <p:cNvSpPr>
              <a:extLst>
                <a:ext uri="smNativeData">
                  <pr:smNativeData xmlns:pr="smNativeData" xmlns="smNativeData" val="SMDATA_15_g73yZ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EFBQU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ECUAAFEmAADEJgAAMCoAAAAAAAAmAAAACAAAAP//////////"/>
                </a:ext>
              </a:extLst>
            </p:cNvSpPr>
            <p:nvPr/>
          </p:nvSpPr>
          <p:spPr>
            <a:xfrm rot="5400000">
              <a:off x="5848985" y="6404610"/>
              <a:ext cx="629285" cy="276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4" name="Rectangle10"/>
            <p:cNvSpPr>
              <a:extLst>
                <a:ext uri="smNativeData">
                  <pr:smNativeData xmlns:pr="smNativeData" xmlns="smNativeData" val="SMDATA_15_g73yZ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EFBQU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GicAAGojAADOKAAAMCoAAAAAAAAmAAAACAAAAP//////////"/>
                </a:ext>
              </a:extLst>
            </p:cNvSpPr>
            <p:nvPr/>
          </p:nvSpPr>
          <p:spPr>
            <a:xfrm rot="5400000">
              <a:off x="5944235" y="6169025"/>
              <a:ext cx="1101090" cy="276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3" name="Rectangle11"/>
            <p:cNvSpPr>
              <a:extLst>
                <a:ext uri="smNativeData">
                  <pr:smNativeData xmlns:pr="smNativeData" xmlns="smNativeData" val="SMDATA_15_g73yZ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EFBQU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FSYAAAMoAADJJwAAMCoAAAAAAAAmAAAACAAAAP//////////"/>
                </a:ext>
              </a:extLst>
            </p:cNvSpPr>
            <p:nvPr/>
          </p:nvSpPr>
          <p:spPr>
            <a:xfrm rot="5400000">
              <a:off x="6152515" y="6542405"/>
              <a:ext cx="353695" cy="276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</p:grpSp>
      <p:grpSp>
        <p:nvGrpSpPr>
          <p:cNvPr id="35" name="Group1"/>
          <p:cNvGrpSpPr>
            <a:extLst>
              <a:ext uri="smNativeData">
                <pr:smNativeData xmlns:pr="smNativeData" xmlns="smNativeData" val="SMDATA_6_g73yZRMAAAAlAAAAAQAAAA8BAAAAkAAAAEgAAACQAAAASAAAAAAAAAAAAAAAAAAAABcAAAAUAAAAAAAAAAAAAAD/fwAA/38AAAAAAAAJAAAABAAAAAAAAAAfAAAAVAAAAAAAAAAAAAAAAAAAAAAAAAAAAAAAAAAAAAAAAAAAAAAAAAAAAAAAAAAAAAAAAAAAAAAAAAAAAAAAAAAAAAAAAAAAAAAAAAAAAAAAAAAAAAAAAAAAACEAAAAYAAAAFAAAAFMmAABpIwAAAEsAADAqAAAQAAAAJgAAAAgAAAD/////AAAAAA=="/>
              </a:ext>
            </a:extLst>
          </p:cNvGrpSpPr>
          <p:nvPr/>
        </p:nvGrpSpPr>
        <p:grpSpPr>
          <a:xfrm>
            <a:off x="6229985" y="5756275"/>
            <a:ext cx="5962015" cy="1101725"/>
            <a:chOff x="6229985" y="5756275"/>
            <a:chExt cx="5962015" cy="1101725"/>
          </a:xfrm>
        </p:grpSpPr>
        <p:sp>
          <p:nvSpPr>
            <p:cNvPr id="65" name="Rectangle16"/>
            <p:cNvSpPr>
              <a:extLst>
                <a:ext uri="smNativeData">
                  <pr:smNativeData xmlns:pr="smNativeData" xmlns="smNativeData" val="SMDATA_15_g73yZ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UUgAAIAlAAAASwAAMCoAAAAAAAAmAAAACAAAAP//////////"/>
                </a:ext>
              </a:extLst>
            </p:cNvSpPr>
            <p:nvPr/>
          </p:nvSpPr>
          <p:spPr>
            <a:xfrm flipH="1">
              <a:off x="11755755" y="6096000"/>
              <a:ext cx="436245" cy="76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64" name="Rectangle14"/>
            <p:cNvSpPr>
              <a:extLst>
                <a:ext uri="smNativeData">
                  <pr:smNativeData xmlns:pr="smNativeData" xmlns="smNativeData" val="SMDATA_15_g73yZ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7kMAAOYjAACdRQAAMCoAAAAAAAAmAAAACAAAAP//////////"/>
                </a:ext>
              </a:extLst>
            </p:cNvSpPr>
            <p:nvPr/>
          </p:nvSpPr>
          <p:spPr>
            <a:xfrm flipH="1">
              <a:off x="11042650" y="5835650"/>
              <a:ext cx="273685" cy="1022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63" name="Rectangle15"/>
            <p:cNvSpPr>
              <a:extLst>
                <a:ext uri="smNativeData">
                  <pr:smNativeData xmlns:pr="smNativeData" xmlns="smNativeData" val="SMDATA_15_g73yZ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80QAAFolAACiRgAAMCoAAAAAAAAmAAAACAAAAP//////////"/>
                </a:ext>
              </a:extLst>
            </p:cNvSpPr>
            <p:nvPr/>
          </p:nvSpPr>
          <p:spPr>
            <a:xfrm flipH="1">
              <a:off x="11208385" y="6071870"/>
              <a:ext cx="273685" cy="7861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62" name="Rectangle9"/>
            <p:cNvSpPr>
              <a:extLst>
                <a:ext uri="smNativeData">
                  <pr:smNativeData xmlns:pr="smNativeData" xmlns="smNativeData" val="SMDATA_15_g73yZ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SkYAAGkjAAD5RwAAMCoAAAAAAAAmAAAACAAAAP//////////"/>
                </a:ext>
              </a:extLst>
            </p:cNvSpPr>
            <p:nvPr/>
          </p:nvSpPr>
          <p:spPr>
            <a:xfrm flipH="1">
              <a:off x="11426190" y="5756275"/>
              <a:ext cx="273685" cy="1101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61" name="Rectangle3"/>
            <p:cNvSpPr>
              <a:extLst>
                <a:ext uri="smNativeData">
                  <pr:smNativeData xmlns:pr="smNativeData" xmlns="smNativeData" val="SMDATA_15_g73yZ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TEcAAEknAAD7SAAAMCoAAAAAAAAmAAAACAAAAP//////////"/>
                </a:ext>
              </a:extLst>
            </p:cNvSpPr>
            <p:nvPr/>
          </p:nvSpPr>
          <p:spPr>
            <a:xfrm flipH="1">
              <a:off x="11590020" y="6386195"/>
              <a:ext cx="273685" cy="4718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60" name="Rectangle4"/>
            <p:cNvSpPr>
              <a:extLst>
                <a:ext uri="smNativeData">
                  <pr:smNativeData xmlns:pr="smNativeData" xmlns="smNativeData" val="SMDATA_15_g73yZ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1TwAAIAlAADhQQAAMCoAAAAAAAAmAAAACAAAAP//////////"/>
                </a:ext>
              </a:extLst>
            </p:cNvSpPr>
            <p:nvPr/>
          </p:nvSpPr>
          <p:spPr>
            <a:xfrm flipH="1">
              <a:off x="9888855" y="6096000"/>
              <a:ext cx="820420" cy="76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59" name="Rectangle1"/>
            <p:cNvSpPr>
              <a:extLst>
                <a:ext uri="smNativeData">
                  <pr:smNativeData xmlns:pr="smNativeData" xmlns="smNativeData" val="SMDATA_15_g73yZ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lkIAAFImAABFRAAAMCoAAAAAAAAmAAAACAAAAP//////////"/>
                </a:ext>
              </a:extLst>
            </p:cNvSpPr>
            <p:nvPr/>
          </p:nvSpPr>
          <p:spPr>
            <a:xfrm flipH="1">
              <a:off x="10824210" y="6229350"/>
              <a:ext cx="273685" cy="628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58" name="Rectangle2"/>
            <p:cNvSpPr>
              <a:extLst>
                <a:ext uri="smNativeData">
                  <pr:smNativeData xmlns:pr="smNativeData" xmlns="smNativeData" val="SMDATA_15_g73yZ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4j4AAKcjAACRQAAAMCoAAAAAAAAmAAAACAAAAP//////////"/>
                </a:ext>
              </a:extLst>
            </p:cNvSpPr>
            <p:nvPr/>
          </p:nvSpPr>
          <p:spPr>
            <a:xfrm flipH="1">
              <a:off x="10222230" y="5795645"/>
              <a:ext cx="273685" cy="10623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57" name="Rectangle7"/>
            <p:cNvSpPr>
              <a:extLst>
                <a:ext uri="smNativeData">
                  <pr:smNativeData xmlns:pr="smNativeData" xmlns="smNativeData" val="SMDATA_15_g73yZ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FUEAANgnAAAbQwAAMCoAAAAAAAAmAAAACAAAAP//////////"/>
                </a:ext>
              </a:extLst>
            </p:cNvSpPr>
            <p:nvPr/>
          </p:nvSpPr>
          <p:spPr>
            <a:xfrm flipH="1">
              <a:off x="10579735" y="6477000"/>
              <a:ext cx="32893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56" name="Rectangle8"/>
            <p:cNvSpPr>
              <a:extLst>
                <a:ext uri="smNativeData">
                  <pr:smNativeData xmlns:pr="smNativeData" xmlns="smNativeData" val="SMDATA_15_g73yZ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CjUAABQmAAC5NgAAMCoAAAAAAAAmAAAACAAAAP//////////"/>
                </a:ext>
              </a:extLst>
            </p:cNvSpPr>
            <p:nvPr/>
          </p:nvSpPr>
          <p:spPr>
            <a:xfrm flipH="1">
              <a:off x="8622030" y="6189980"/>
              <a:ext cx="273685" cy="6680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55" name="Rectangle5"/>
            <p:cNvSpPr>
              <a:extLst>
                <a:ext uri="smNativeData">
                  <pr:smNativeData xmlns:pr="smNativeData" xmlns="smNativeData" val="SMDATA_15_g73yZ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5zsAAJ8kAACUPAAAMCoAAAAAAAAmAAAACAAAAP//////////"/>
                </a:ext>
              </a:extLst>
            </p:cNvSpPr>
            <p:nvPr/>
          </p:nvSpPr>
          <p:spPr>
            <a:xfrm flipH="1">
              <a:off x="9737725" y="5953125"/>
              <a:ext cx="109855" cy="904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54" name="Rectangle6"/>
            <p:cNvSpPr>
              <a:extLst>
                <a:ext uri="smNativeData">
                  <pr:smNativeData xmlns:pr="smNativeData" xmlns="smNativeData" val="SMDATA_15_g73yZ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5joAAJ8kAACQOwAAMCoAAAAAAAAmAAAACAAAAP//////////"/>
                </a:ext>
              </a:extLst>
            </p:cNvSpPr>
            <p:nvPr/>
          </p:nvSpPr>
          <p:spPr>
            <a:xfrm flipH="1">
              <a:off x="9574530" y="5953125"/>
              <a:ext cx="107950" cy="904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53" name="Rectangle17"/>
            <p:cNvSpPr>
              <a:extLst>
                <a:ext uri="smNativeData">
                  <pr:smNativeData xmlns:pr="smNativeData" xmlns="smNativeData" val="SMDATA_15_g73yZ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4TkAAJ8kAACPOgAAMCoAAAAAAAAmAAAACAAAAP//////////"/>
                </a:ext>
              </a:extLst>
            </p:cNvSpPr>
            <p:nvPr/>
          </p:nvSpPr>
          <p:spPr>
            <a:xfrm flipH="1">
              <a:off x="9408795" y="5953125"/>
              <a:ext cx="110490" cy="904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52" name="Rectangle29"/>
            <p:cNvSpPr>
              <a:extLst>
                <a:ext uri="smNativeData">
                  <pr:smNativeData xmlns:pr="smNativeData" xmlns="smNativeData" val="SMDATA_15_g73yZ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4DcAAI4mAADnOwAAMCoAAAAAAAAmAAAACAAAAP//////////"/>
                </a:ext>
              </a:extLst>
            </p:cNvSpPr>
            <p:nvPr/>
          </p:nvSpPr>
          <p:spPr>
            <a:xfrm flipH="1">
              <a:off x="9083040" y="6267450"/>
              <a:ext cx="654685" cy="590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51" name="Rectangle30"/>
            <p:cNvSpPr>
              <a:extLst>
                <a:ext uri="smNativeData">
                  <pr:smNativeData xmlns:pr="smNativeData" xmlns="smNativeData" val="SMDATA_15_g73yZ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4DgAAJ8kAACOOQAAMCoAAAAAAAAmAAAACAAAAP//////////"/>
                </a:ext>
              </a:extLst>
            </p:cNvSpPr>
            <p:nvPr/>
          </p:nvSpPr>
          <p:spPr>
            <a:xfrm flipH="1">
              <a:off x="9245600" y="5953125"/>
              <a:ext cx="110490" cy="904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50" name="Rectangle27"/>
            <p:cNvSpPr>
              <a:extLst>
                <a:ext uri="smNativeData">
                  <pr:smNativeData xmlns:pr="smNativeData" xmlns="smNativeData" val="SMDATA_15_g73yZ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4DcAAJ8kAACKOAAAMCoAAAAAAAAmAAAACAAAAP//////////"/>
                </a:ext>
              </a:extLst>
            </p:cNvSpPr>
            <p:nvPr/>
          </p:nvSpPr>
          <p:spPr>
            <a:xfrm flipH="1">
              <a:off x="9083040" y="5953125"/>
              <a:ext cx="107950" cy="904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49" name="Rectangle28"/>
            <p:cNvSpPr>
              <a:extLst>
                <a:ext uri="smNativeData">
                  <pr:smNativeData xmlns:pr="smNativeData" xmlns="smNativeData" val="SMDATA_15_g73yZ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4DcAAJ8kAACUPAAA1SUAAAAAAAAmAAAACAAAAP//////////"/>
                </a:ext>
              </a:extLst>
            </p:cNvSpPr>
            <p:nvPr/>
          </p:nvSpPr>
          <p:spPr>
            <a:xfrm rot="16200000" flipH="1">
              <a:off x="9366885" y="5669280"/>
              <a:ext cx="196850" cy="7645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48" name="Rectangle33"/>
            <p:cNvSpPr>
              <a:extLst>
                <a:ext uri="smNativeData">
                  <pr:smNativeData xmlns:pr="smNativeData" xmlns="smNativeData" val="SMDATA_15_g73yZ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Gy8AAHcpAADUMwAAMCoAAAAAAAAmAAAACAAAAP//////////"/>
                </a:ext>
              </a:extLst>
            </p:cNvSpPr>
            <p:nvPr/>
          </p:nvSpPr>
          <p:spPr>
            <a:xfrm rot="16200000" flipH="1">
              <a:off x="7982585" y="6415405"/>
              <a:ext cx="117475" cy="7677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47" name="Rectangle34"/>
            <p:cNvSpPr>
              <a:extLst>
                <a:ext uri="smNativeData">
                  <pr:smNativeData xmlns:pr="smNativeData" xmlns="smNativeData" val="SMDATA_15_g73yZ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JTIAAMQnAAAmMwAAMCoAAAAAAAAmAAAACAAAAP//////////"/>
                </a:ext>
              </a:extLst>
            </p:cNvSpPr>
            <p:nvPr/>
          </p:nvSpPr>
          <p:spPr>
            <a:xfrm flipH="1">
              <a:off x="8151495" y="6464300"/>
              <a:ext cx="163195" cy="393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46" name="Rectangle31"/>
            <p:cNvSpPr>
              <a:extLst>
                <a:ext uri="smNativeData">
                  <pr:smNativeData xmlns:pr="smNativeData" xmlns="smNativeData" val="SMDATA_15_g73yZ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yjAAAMQnAADPMQAAMCoAAAAAAAAmAAAACAAAAP//////////"/>
                </a:ext>
              </a:extLst>
            </p:cNvSpPr>
            <p:nvPr/>
          </p:nvSpPr>
          <p:spPr>
            <a:xfrm flipH="1">
              <a:off x="7931150" y="6464300"/>
              <a:ext cx="165735" cy="393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45" name="Rectangle32"/>
            <p:cNvSpPr>
              <a:extLst>
                <a:ext uri="smNativeData">
                  <pr:smNativeData xmlns:pr="smNativeData" xmlns="smNativeData" val="SMDATA_15_g73yZ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ci8AAMQnAAB3MAAAMCoAAAAAAAAmAAAACAAAAP//////////"/>
                </a:ext>
              </a:extLst>
            </p:cNvSpPr>
            <p:nvPr/>
          </p:nvSpPr>
          <p:spPr>
            <a:xfrm flipH="1">
              <a:off x="7712710" y="6464300"/>
              <a:ext cx="165735" cy="393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44" name="Rectangle26"/>
            <p:cNvSpPr>
              <a:extLst>
                <a:ext uri="smNativeData">
                  <pr:smNativeData xmlns:pr="smNativeData" xmlns="smNativeData" val="SMDATA_15_g73yZ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Ki8AAIUnAABmMwAAQSgAAAAAAAAmAAAACAAAAP//////////"/>
                </a:ext>
              </a:extLst>
            </p:cNvSpPr>
            <p:nvPr/>
          </p:nvSpPr>
          <p:spPr>
            <a:xfrm rot="16200000" flipH="1">
              <a:off x="7951470" y="6139815"/>
              <a:ext cx="119380" cy="6883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43" name="Rectangle20"/>
            <p:cNvSpPr>
              <a:extLst>
                <a:ext uri="smNativeData">
                  <pr:smNativeData xmlns:pr="smNativeData" xmlns="smNativeData" val="SMDATA_15_g73yZ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nzMAALsoAABONQAAMCoAAAAAAAAmAAAACAAAAP//////////"/>
                </a:ext>
              </a:extLst>
            </p:cNvSpPr>
            <p:nvPr/>
          </p:nvSpPr>
          <p:spPr>
            <a:xfrm rot="16200000" flipH="1">
              <a:off x="8409940" y="6602730"/>
              <a:ext cx="236855" cy="273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42" name="Rectangle21"/>
            <p:cNvSpPr>
              <a:extLst>
                <a:ext uri="smNativeData">
                  <pr:smNativeData xmlns:pr="smNativeData" xmlns="smNativeData" val="SMDATA_15_g73yZ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Zi4AAI4mAABnLwAAMCoAAAAAAAAmAAAACAAAAP//////////"/>
                </a:ext>
              </a:extLst>
            </p:cNvSpPr>
            <p:nvPr/>
          </p:nvSpPr>
          <p:spPr>
            <a:xfrm rot="16200000" flipH="1">
              <a:off x="7329170" y="6480810"/>
              <a:ext cx="590550" cy="163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41" name="Rectangle18"/>
            <p:cNvSpPr>
              <a:extLst>
                <a:ext uri="smNativeData">
                  <pr:smNativeData xmlns:pr="smNativeData" xmlns="smNativeData" val="SMDATA_15_g73yZ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tisAAJ8kAABmLgAAMCoAAAAAAAAmAAAACAAAAP//////////"/>
                </a:ext>
              </a:extLst>
            </p:cNvSpPr>
            <p:nvPr/>
          </p:nvSpPr>
          <p:spPr>
            <a:xfrm rot="16200000" flipH="1">
              <a:off x="6871970" y="6186805"/>
              <a:ext cx="904875" cy="436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40" name="Rectangle19"/>
            <p:cNvSpPr>
              <a:extLst>
                <a:ext uri="smNativeData">
                  <pr:smNativeData xmlns:pr="smNativeData" xmlns="smNativeData" val="SMDATA_15_g73yZ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sSoAAIUnAAC2KwAAMCoAAAAAAAAmAAAACAAAAP//////////"/>
                </a:ext>
              </a:extLst>
            </p:cNvSpPr>
            <p:nvPr/>
          </p:nvSpPr>
          <p:spPr>
            <a:xfrm rot="16200000" flipH="1">
              <a:off x="6805930" y="6558280"/>
              <a:ext cx="433705" cy="1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39" name="Rectangle24"/>
            <p:cNvSpPr>
              <a:extLst>
                <a:ext uri="smNativeData">
                  <pr:smNativeData xmlns:pr="smNativeData" xmlns="smNativeData" val="SMDATA_15_g73yZ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VCcAAJYlAACxKgAAMCoAAAAAAAAmAAAACAAAAP//////////"/>
                </a:ext>
              </a:extLst>
            </p:cNvSpPr>
            <p:nvPr/>
          </p:nvSpPr>
          <p:spPr>
            <a:xfrm rot="16200000" flipH="1">
              <a:off x="6292850" y="6210300"/>
              <a:ext cx="748030" cy="546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38" name="Rectangle25"/>
            <p:cNvSpPr>
              <a:extLst>
                <a:ext uri="smNativeData">
                  <pr:smNativeData xmlns:pr="smNativeData" xmlns="smNativeData" val="SMDATA_15_g73yZ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UyYAAM0mAABUJwAAMCoAAAAAAAAmAAAACAAAAP//////////"/>
                </a:ext>
              </a:extLst>
            </p:cNvSpPr>
            <p:nvPr/>
          </p:nvSpPr>
          <p:spPr>
            <a:xfrm rot="16200000" flipH="1">
              <a:off x="6036310" y="6501130"/>
              <a:ext cx="550545" cy="163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37" name="Rectangle22"/>
            <p:cNvSpPr>
              <a:extLst>
                <a:ext uri="smNativeData">
                  <pr:smNativeData xmlns:pr="smNativeData" xmlns="smNativeData" val="SMDATA_15_g73yZ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IDwAALsoAADOPQAAMCoAAAAAAAAmAAAACAAAAP//////////"/>
                </a:ext>
              </a:extLst>
            </p:cNvSpPr>
            <p:nvPr/>
          </p:nvSpPr>
          <p:spPr>
            <a:xfrm rot="16200000" flipH="1">
              <a:off x="9791700" y="6603365"/>
              <a:ext cx="236855" cy="273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  <p:sp>
          <p:nvSpPr>
            <p:cNvPr id="36" name="Rectangle23"/>
            <p:cNvSpPr>
              <a:extLst>
                <a:ext uri="smNativeData">
                  <pr:smNativeData xmlns:pr="smNativeData" xmlns="smNativeData" val="SMDATA_15_g73yZRMAAAAlAAAAZAAAAA0AAAAAkAAAAEgAAACQAAAASAAAAAAAAAABAAAAAAAAAAEAAABQAAAAAAAAAAAA4D8AAAAAAADgPwAAAAAAAOA/AAAAAAAA4D8AAAAAAADgPwAAAAAAAOA/AAAAAAAA4D8AAAAAAADgPwAAAAAAAOA/AAAAAAAA4D8CAAAAjAAAAAEAAAAAAAAAN18vCDdfLwgAAAAAAAAAAAAAAAAAAAAAAAAAAAAAAAAAAAAAeAAAAAEAAABAAAAAAAAAAAAAAABaAAAAAAAAAAAAAAAAAAAAAAAAAAAAAAAAAAAAAAAAAAAAAAAAAAAAAAAAAAAAAAAAAAAAAAAAAAAAAAAAAAAAAAAAAAAAAAAAAAAAFAAAADwAAAAAAAAAAAAAAP///wkBAAAAAQAAAAEAAAABAAAAAQAAAAEAAAAAAAAAZAAAAGQAAAAAAAAAZAAAAGQAAAAVAAAAYAAAAAAAAAAAAAAAEg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18vATdfLwEAAAAAAAAAAAAAAAAAAAAAAAAAAAAAAAAAAAAAAAAAAP///wJ/f38AVYY8A8zMzADAwP8Af39/AAAAAAAAAAAAAAAAAAAAAAAAAAAAIQAAABgAAAAUAAAAvzUAAGAnAACVOAAAMCoAAAAAAAAmAAAACAAAAP//////////"/>
                </a:ext>
              </a:extLst>
            </p:cNvSpPr>
            <p:nvPr/>
          </p:nvSpPr>
          <p:spPr>
            <a:xfrm rot="16200000" flipH="1">
              <a:off x="8738870" y="6398895"/>
              <a:ext cx="457200" cy="4610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sp>
      </p:grpSp>
      <p:sp>
        <p:nvSpPr>
          <p:cNvPr id="66" name="SlideTitle1"/>
          <p:cNvSpPr>
            <a:spLocks noGrp="1" noChangeArrowheads="1"/>
            <a:extLst>
              <a:ext uri="smNativeData">
                <pr:smNativeData xmlns:pr="smNativeData" xmlns="smNativeData" val="SMDATA_15_g73yZ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AIC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AMAALABAABARwAAuAgAABAAAAAmAAAACAAAAP//////////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67" name="SlideText1"/>
          <p:cNvSpPr>
            <a:spLocks noGrp="1" noChangeArrowheads="1"/>
            <a:extLst>
              <a:ext uri="smNativeData">
                <pr:smNativeData xmlns:pr="smNativeData" xmlns="smNativeData" val="SMDATA_15_g73yZRMAAAAlAAAAZAAAAA8BAAAAkAAAAEgAAACQAAAASAAAAAAAAAAA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P8A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AMAANgJAABARwAAsCUAABAAAAAmAAAACAAAAP//////////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>
              <a:buFont typeface="Wingdings" pitchFamily="2" charset="2"/>
            </a:pPr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>
              <a:buFont typeface="Wingdings" pitchFamily="2" charset="2"/>
            </a:pPr>
            <a:r>
              <a:t>Third level</a:t>
            </a:r>
          </a:p>
          <a:p>
            <a:pPr lvl="3"/>
            <a:r>
              <a:t>Fourth level</a:t>
            </a:r>
          </a:p>
          <a:p>
            <a:pPr lvl="4">
              <a:buFont typeface="Wingdings" pitchFamily="2" charset="2"/>
            </a:pPr>
            <a:r>
              <a:t>Fifth level</a:t>
            </a:r>
          </a:p>
        </p:txBody>
      </p:sp>
      <p:sp>
        <p:nvSpPr>
          <p:cNvPr id="68" name="DateTimeArea1"/>
          <p:cNvSpPr>
            <a:spLocks noGrp="1" noChangeArrowheads="1"/>
            <a:extLst>
              <a:ext uri="smNativeData">
                <pr:smNativeData xmlns:pr="smNativeData" xmlns="smNativeData" val="SMDATA_15_g73yZ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AMAABsnAABAFQAAWSkAABAAAAAmAAAACAAAAP//////////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8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 cap="none">
                <a:latin typeface="Segoe UI" pitchFamily="2" charset="0"/>
                <a:ea typeface="SimSun" pitchFamily="0" charset="0"/>
                <a:cs typeface="Times New Roman" pitchFamily="1" charset="0"/>
              </a:defRPr>
            </a:lvl1pPr>
          </a:lstStyle>
          <a:p>
            <a:pPr/>
            <a:fld id="{B92370D6-9854-7686-1A9B-6ED33ED5EC3B}" type="datetime1">
              <a:t/>
            </a:fld>
          </a:p>
        </p:txBody>
      </p:sp>
      <p:sp>
        <p:nvSpPr>
          <p:cNvPr id="69" name="FooterArea1"/>
          <p:cNvSpPr>
            <a:spLocks noGrp="1" noChangeArrowheads="1"/>
            <a:extLst>
              <a:ext uri="smNativeData">
                <pr:smNativeData xmlns:pr="smNativeData" xmlns="smNativeData" val="SMDATA_15_g73yZ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KQ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oBkAABsnAABgMQAAWSkAABAAAAAmAAAACAAAAP//////////"/>
              </a:ext>
            </a:extLst>
          </p:cNvSpPr>
          <p:nvPr>
            <p:ph type="ftr" sz="quarter" idx="3"/>
          </p:nvPr>
        </p:nvSpPr>
        <p:spPr>
          <a:xfrm>
            <a:off x="4165600" y="6356985"/>
            <a:ext cx="38608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 cap="none">
                <a:latin typeface="Segoe UI" pitchFamily="2" charset="0"/>
                <a:ea typeface="SimSun" pitchFamily="0" charset="0"/>
                <a:cs typeface="Times New Roman" pitchFamily="1" charset="0"/>
              </a:defRPr>
            </a:lvl1pPr>
          </a:lstStyle>
          <a:p>
            <a:pPr/>
            <a:r>
              <a:t/>
            </a:r>
          </a:p>
        </p:txBody>
      </p:sp>
      <p:sp>
        <p:nvSpPr>
          <p:cNvPr id="70" name="SlideNumberArea1"/>
          <p:cNvSpPr>
            <a:spLocks noGrp="1" noChangeArrowheads="1"/>
            <a:extLst>
              <a:ext uri="smNativeData">
                <pr:smNativeData xmlns:pr="smNativeData" xmlns="smNativeData" val="SMDATA_15_g73yZ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LIAs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DUAABsnAABARwAAWSkAABAAAAAmAAAACAAAAP//////////"/>
              </a:ext>
            </a:extLst>
          </p:cNvSpPr>
          <p:nvPr>
            <p:ph type="sldNum" sz="quarter" idx="4"/>
          </p:nvPr>
        </p:nvSpPr>
        <p:spPr>
          <a:xfrm>
            <a:off x="8737600" y="6356985"/>
            <a:ext cx="28448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 cap="none">
                <a:latin typeface="Segoe UI" pitchFamily="2" charset="0"/>
                <a:ea typeface="SimSun" pitchFamily="0" charset="0"/>
                <a:cs typeface="Times New Roman" pitchFamily="1" charset="0"/>
              </a:defRPr>
            </a:lvl1pPr>
          </a:lstStyle>
          <a:p>
            <a:pPr/>
            <a:fld id="{B9231993-DD54-76EF-1A9B-2BBA57D5EC7E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1" i="0" u="none" strike="noStrike" kern="1" cap="none" spc="0" baseline="0">
          <a:solidFill>
            <a:schemeClr val="tx2"/>
          </a:solidFill>
          <a:effectLst>
            <a:outerShdw dist="63500" dir="3600000" algn="tl" rotWithShape="0">
              <a:srgbClr val="000000">
                <a:alpha val="40000"/>
              </a:srgbClr>
            </a:outerShdw>
          </a:effectLst>
          <a:latin typeface="Segoe UI" pitchFamily="2" charset="0"/>
          <a:ea typeface="Segoe UI" pitchFamily="2" charset="0"/>
          <a:cs typeface="Segoe UI" pitchFamily="2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Clr>
          <a:schemeClr val="hlink"/>
        </a:buClr>
        <a:buSzTx/>
        <a:buFont typeface="Wingdings" pitchFamily="2" charset="2"/>
        <a:buChar char=""/>
        <a:tabLst/>
        <a:defRPr sz="3200" b="0" i="0" u="none" strike="noStrike" kern="1" cap="none" spc="0" baseline="0">
          <a:solidFill>
            <a:schemeClr val="tx1"/>
          </a:solidFill>
          <a:effectLst/>
          <a:latin typeface="Segoe UI" pitchFamily="2" charset="0"/>
          <a:ea typeface="Segoe UI" pitchFamily="2" charset="0"/>
          <a:cs typeface="Segoe UI" pitchFamily="2" charset="0"/>
        </a:defRPr>
      </a:lvl1pPr>
      <a:lvl2pPr marL="74295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Segoe UI" pitchFamily="2" charset="0"/>
          <a:ea typeface="Segoe UI" pitchFamily="2" charset="0"/>
          <a:cs typeface="Segoe UI" pitchFamily="2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Clr>
          <a:schemeClr val="hlink"/>
        </a:buClr>
        <a:buSzTx/>
        <a:buFont typeface="Wingdings" pitchFamily="2" charset="2"/>
        <a:buChar char=""/>
        <a:tabLst/>
        <a:defRPr sz="2400" b="0" i="0" u="none" strike="noStrike" kern="1" cap="none" spc="0" baseline="0">
          <a:solidFill>
            <a:schemeClr val="tx1"/>
          </a:solidFill>
          <a:effectLst/>
          <a:latin typeface="Segoe UI" pitchFamily="2" charset="0"/>
          <a:ea typeface="Segoe UI" pitchFamily="2" charset="0"/>
          <a:cs typeface="Segoe UI" pitchFamily="2" charset="0"/>
        </a:defRPr>
      </a:lvl3pPr>
      <a:lvl4pPr marL="1600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Segoe UI" pitchFamily="2" charset="0"/>
          <a:ea typeface="Segoe UI" pitchFamily="2" charset="0"/>
          <a:cs typeface="Segoe UI" pitchFamily="2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Clr>
          <a:schemeClr val="hlink"/>
        </a:buClr>
        <a:buSzTx/>
        <a:buFont typeface="Wingdings" pitchFamily="2" charset="2"/>
        <a:buChar char=""/>
        <a:tabLst/>
        <a:defRPr sz="2000" b="0" i="0" u="none" strike="noStrike" kern="1" cap="none" spc="0" baseline="0">
          <a:solidFill>
            <a:schemeClr val="tx1"/>
          </a:solidFill>
          <a:effectLst/>
          <a:latin typeface="Segoe UI" pitchFamily="2" charset="0"/>
          <a:ea typeface="Segoe UI" pitchFamily="2" charset="0"/>
          <a:cs typeface="Segoe UI" pitchFamily="2" charset="0"/>
        </a:defRPr>
      </a:lvl5pPr>
      <a:lvl6pPr marL="25146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solidFill>
          <a:schemeClr val="tx2">
            <a:tint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g73yZ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P8An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+gUAAGcPAAC6RQAAcxgAAAAAAAAmAAAACAAAAAEAAAAAAAAA"/>
              </a:ext>
            </a:extLst>
          </p:cNvSpPr>
          <p:nvPr>
            <p:ph type="ctrTitle"/>
          </p:nvPr>
        </p:nvSpPr>
        <p:spPr>
          <a:xfrm>
            <a:off x="971550" y="2503805"/>
            <a:ext cx="10363200" cy="1470660"/>
          </a:xfrm>
        </p:spPr>
        <p:txBody>
          <a:bodyPr/>
          <a:lstStyle/>
          <a:p>
            <a:pPr algn="l">
              <a:defRPr sz="1800" cap="none">
                <a:solidFill>
                  <a:srgbClr val="000000"/>
                </a:solidFill>
                <a:effectLst/>
                <a:latin typeface="Adobe Devanagari" pitchFamily="1" charset="0"/>
                <a:ea typeface="Adobe Devanagari" pitchFamily="1" charset="0"/>
                <a:cs typeface="Adobe Devanagari" pitchFamily="1" charset="0"/>
              </a:defRPr>
            </a:pPr>
            <a:r>
              <a:t>公司概述</a:t>
            </a:r>
          </a:p>
          <a:p>
            <a:pPr algn="l">
              <a:defRPr sz="1800" cap="none">
                <a:solidFill>
                  <a:srgbClr val="000000"/>
                </a:solidFill>
                <a:effectLst/>
                <a:latin typeface="Adobe Devanagari" pitchFamily="1" charset="0"/>
                <a:ea typeface="Adobe Devanagari" pitchFamily="1" charset="0"/>
                <a:cs typeface="Adobe Devanagari" pitchFamily="1" charset="0"/>
              </a:defRPr>
            </a:pPr>
            <a:r>
              <a:t>公司名稱：首先介紹公司的名稱，讓讀者知道公司的身份。</a:t>
            </a:r>
          </a:p>
          <a:p>
            <a:pPr algn="l">
              <a:defRPr sz="1800" cap="none">
                <a:solidFill>
                  <a:srgbClr val="000000"/>
                </a:solidFill>
                <a:effectLst/>
                <a:latin typeface="Adobe Devanagari" pitchFamily="1" charset="0"/>
                <a:ea typeface="Adobe Devanagari" pitchFamily="1" charset="0"/>
                <a:cs typeface="Adobe Devanagari" pitchFamily="1" charset="0"/>
              </a:defRPr>
            </a:pPr>
            <a:r>
              <a:t>成立時間和地點：提供公司成立的時間和地理位置，增加公司背景的豐富性。</a:t>
            </a:r>
          </a:p>
          <a:p>
            <a:pPr algn="l">
              <a:defRPr sz="1800" cap="none">
                <a:solidFill>
                  <a:srgbClr val="000000"/>
                </a:solidFill>
                <a:effectLst/>
                <a:latin typeface="Adobe Devanagari" pitchFamily="1" charset="0"/>
                <a:ea typeface="Adobe Devanagari" pitchFamily="1" charset="0"/>
                <a:cs typeface="Adobe Devanagari" pitchFamily="1" charset="0"/>
              </a:defRPr>
            </a:pPr>
            <a:r>
              <a:t>使命和願景：簡述公司的核心使命和長期願景，展示公司的目標和價值觀。</a:t>
            </a:r>
          </a:p>
          <a:p>
            <a:pPr algn="l">
              <a:defRPr sz="1800" cap="none">
                <a:solidFill>
                  <a:srgbClr val="000000"/>
                </a:solidFill>
                <a:effectLst/>
                <a:latin typeface="Adobe Devanagari" pitchFamily="1" charset="0"/>
                <a:ea typeface="Adobe Devanagari" pitchFamily="1" charset="0"/>
                <a:cs typeface="Adobe Devanagari" pitchFamily="1" charset="0"/>
              </a:defRPr>
            </a:pPr>
            <a:r>
              <a:t>服務範圍</a:t>
            </a:r>
          </a:p>
          <a:p>
            <a:pPr algn="l">
              <a:defRPr sz="1800" cap="none">
                <a:solidFill>
                  <a:srgbClr val="000000"/>
                </a:solidFill>
                <a:effectLst/>
                <a:latin typeface="Adobe Devanagari" pitchFamily="1" charset="0"/>
                <a:ea typeface="Adobe Devanagari" pitchFamily="1" charset="0"/>
                <a:cs typeface="Adobe Devanagari" pitchFamily="1" charset="0"/>
              </a:defRPr>
            </a:pPr>
            <a:r>
              <a:t>專業維修服務：介紹公司提供的垃圾車維修服務的範圍，比如常規維護、故障診斷、零件更換、緊急修理等。</a:t>
            </a:r>
          </a:p>
          <a:p>
            <a:pPr algn="l">
              <a:defRPr sz="1800" cap="none">
                <a:solidFill>
                  <a:srgbClr val="000000"/>
                </a:solidFill>
                <a:effectLst/>
                <a:latin typeface="Adobe Devanagari" pitchFamily="1" charset="0"/>
                <a:ea typeface="Adobe Devanagari" pitchFamily="1" charset="0"/>
                <a:cs typeface="Adobe Devanagari" pitchFamily="1" charset="0"/>
              </a:defRPr>
            </a:pPr>
            <a:r>
              <a:t>類型覆蓋：列舉公司能夠服務的垃圾車類型，如後裝式、側裝式、前裝式等，顯示公司的專業程度和服務廣度。</a:t>
            </a:r>
          </a:p>
          <a:p>
            <a:pPr algn="l">
              <a:defRPr sz="1800" cap="none">
                <a:solidFill>
                  <a:srgbClr val="000000"/>
                </a:solidFill>
                <a:effectLst/>
                <a:latin typeface="Adobe Devanagari" pitchFamily="1" charset="0"/>
                <a:ea typeface="Adobe Devanagari" pitchFamily="1" charset="0"/>
                <a:cs typeface="Adobe Devanagari" pitchFamily="1" charset="0"/>
              </a:defRPr>
            </a:pPr>
            <a:r>
              <a:t>定制解決方案：如果公司提供針對客戶特定需求的定制維修解決方案，也應該在此部分提及。</a:t>
            </a:r>
          </a:p>
          <a:p>
            <a:pPr algn="l">
              <a:defRPr sz="1800" cap="none">
                <a:solidFill>
                  <a:srgbClr val="000000"/>
                </a:solidFill>
                <a:effectLst/>
                <a:latin typeface="Adobe Devanagari" pitchFamily="1" charset="0"/>
                <a:ea typeface="Adobe Devanagari" pitchFamily="1" charset="0"/>
                <a:cs typeface="Adobe Devanagari" pitchFamily="1" charset="0"/>
              </a:defRPr>
            </a:pPr>
            <a:r>
              <a:t>技術和專長</a:t>
            </a:r>
          </a:p>
          <a:p>
            <a:pPr algn="l">
              <a:defRPr sz="1800" cap="none">
                <a:solidFill>
                  <a:srgbClr val="000000"/>
                </a:solidFill>
                <a:effectLst/>
                <a:latin typeface="Adobe Devanagari" pitchFamily="1" charset="0"/>
                <a:ea typeface="Adobe Devanagari" pitchFamily="1" charset="0"/>
                <a:cs typeface="Adobe Devanagari" pitchFamily="1" charset="0"/>
              </a:defRPr>
            </a:pPr>
            <a:r>
              <a:t>專業團隊：介紹公司的技術團隊，包括技師的資質、經驗和專業訓練等信息。</a:t>
            </a:r>
          </a:p>
          <a:p>
            <a:pPr algn="l">
              <a:defRPr sz="1800" cap="none">
                <a:solidFill>
                  <a:srgbClr val="000000"/>
                </a:solidFill>
                <a:effectLst/>
                <a:latin typeface="Adobe Devanagari" pitchFamily="1" charset="0"/>
                <a:ea typeface="Adobe Devanagari" pitchFamily="1" charset="0"/>
                <a:cs typeface="Adobe Devanagari" pitchFamily="1" charset="0"/>
              </a:defRPr>
            </a:pPr>
            <a:r>
              <a:t>先進設備：描述公司使用的維修設備和技術，強調其現代化和效率。</a:t>
            </a:r>
          </a:p>
          <a:p>
            <a:pPr algn="l">
              <a:defRPr sz="1800" cap="none">
                <a:solidFill>
                  <a:srgbClr val="000000"/>
                </a:solidFill>
                <a:effectLst/>
                <a:latin typeface="Adobe Devanagari" pitchFamily="1" charset="0"/>
                <a:ea typeface="Adobe Devanagari" pitchFamily="1" charset="0"/>
                <a:cs typeface="Adobe Devanagari" pitchFamily="1" charset="0"/>
              </a:defRPr>
            </a:pPr>
            <a:r>
              <a:t>客戶服務</a:t>
            </a:r>
          </a:p>
          <a:p>
            <a:pPr algn="l">
              <a:defRPr sz="1800" cap="none">
                <a:solidFill>
                  <a:srgbClr val="000000"/>
                </a:solidFill>
                <a:effectLst/>
                <a:latin typeface="Adobe Devanagari" pitchFamily="1" charset="0"/>
                <a:ea typeface="Adobe Devanagari" pitchFamily="1" charset="0"/>
                <a:cs typeface="Adobe Devanagari" pitchFamily="1" charset="0"/>
              </a:defRPr>
            </a:pPr>
            <a:r>
              <a:t>客戶支持：說明公司如何提供客戶支持，包括服務熱線、線上諮詢等。</a:t>
            </a:r>
          </a:p>
          <a:p>
            <a:pPr algn="l">
              <a:defRPr sz="1800" cap="none">
                <a:solidFill>
                  <a:srgbClr val="000000"/>
                </a:solidFill>
                <a:effectLst/>
                <a:latin typeface="Adobe Devanagari" pitchFamily="1" charset="0"/>
                <a:ea typeface="Adobe Devanagari" pitchFamily="1" charset="0"/>
                <a:cs typeface="Adobe Devanagari" pitchFamily="1" charset="0"/>
              </a:defRPr>
            </a:pPr>
            <a:r>
              <a:t>服務承諾：提出公司對服務質量的承諾，如響應時間、維修保證等。</a:t>
            </a:r>
          </a:p>
          <a:p>
            <a:pPr algn="l">
              <a:defRPr sz="1800" cap="none">
                <a:solidFill>
                  <a:srgbClr val="000000"/>
                </a:solidFill>
                <a:effectLst/>
                <a:latin typeface="Adobe Devanagari" pitchFamily="1" charset="0"/>
                <a:ea typeface="Adobe Devanagari" pitchFamily="1" charset="0"/>
                <a:cs typeface="Adobe Devanagari" pitchFamily="1" charset="0"/>
              </a:defRPr>
            </a:pPr>
            <a:r>
              <a:t>成功案例和證書</a:t>
            </a:r>
          </a:p>
          <a:p>
            <a:pPr algn="l">
              <a:defRPr sz="1800" cap="none">
                <a:solidFill>
                  <a:srgbClr val="000000"/>
                </a:solidFill>
                <a:effectLst/>
                <a:latin typeface="Adobe Devanagari" pitchFamily="1" charset="0"/>
                <a:ea typeface="Adobe Devanagari" pitchFamily="1" charset="0"/>
                <a:cs typeface="Adobe Devanagari" pitchFamily="1" charset="0"/>
              </a:defRPr>
            </a:pPr>
            <a:r>
              <a:t>案例研究：分享一些成功的維修案例或客戶見證，以證明公司的能力和成就。</a:t>
            </a:r>
          </a:p>
          <a:p>
            <a:pPr algn="l">
              <a:defRPr sz="1800" cap="none">
                <a:solidFill>
                  <a:srgbClr val="000000"/>
                </a:solidFill>
                <a:effectLst/>
                <a:latin typeface="Adobe Devanagari" pitchFamily="1" charset="0"/>
                <a:ea typeface="Adobe Devanagari" pitchFamily="1" charset="0"/>
                <a:cs typeface="Adobe Devanagari" pitchFamily="1" charset="0"/>
              </a:defRPr>
            </a:pPr>
            <a:r>
              <a:t>認證和獎項：如果公司或其員工獲得了行業認證或獎項，也應該在介紹中予以展示。</a:t>
            </a:r>
          </a:p>
          <a:p>
            <a:pPr algn="l">
              <a:defRPr sz="1800" cap="none">
                <a:solidFill>
                  <a:srgbClr val="000000"/>
                </a:solidFill>
                <a:effectLst/>
                <a:latin typeface="Adobe Devanagari" pitchFamily="1" charset="0"/>
                <a:ea typeface="Adobe Devanagari" pitchFamily="1" charset="0"/>
                <a:cs typeface="Adobe Devanagari" pitchFamily="1" charset="0"/>
              </a:defRPr>
            </a:pPr>
            <a:r>
              <a:t>聯繫方式和位置</a:t>
            </a:r>
          </a:p>
          <a:p>
            <a:pPr algn="l">
              <a:defRPr sz="1800" cap="none">
                <a:solidFill>
                  <a:srgbClr val="000000"/>
                </a:solidFill>
                <a:effectLst/>
                <a:latin typeface="Adobe Devanagari" pitchFamily="1" charset="0"/>
                <a:ea typeface="Adobe Devanagari" pitchFamily="1" charset="0"/>
                <a:cs typeface="Adobe Devanagari" pitchFamily="1" charset="0"/>
              </a:defRPr>
            </a:pPr>
            <a:r>
              <a:t>聯繫資訊：提供公司的聯繫方式，包括電話、郵箱和辦公地址等。</a:t>
            </a:r>
          </a:p>
          <a:p>
            <a:pPr algn="l">
              <a:defRPr sz="1800" cap="none">
                <a:solidFill>
                  <a:srgbClr val="000000"/>
                </a:solidFill>
                <a:effectLst/>
                <a:latin typeface="Adobe Devanagari" pitchFamily="1" charset="0"/>
                <a:ea typeface="Adobe Devanagari" pitchFamily="1" charset="0"/>
                <a:cs typeface="Adobe Devanagari" pitchFamily="1" charset="0"/>
              </a:defRPr>
            </a:pPr>
            <a:r>
              <a:t>工作時間：說明公司的工作時間，尤其是提供緊急維修服務的時間（如果有）。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smNativeData" xmlns="smNativeData" val="SMDATA_15_g73yZ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AMAALABAABARwAAuAgAAAAAAAAmAAAACAAAAH1w////////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 algn="l">
              <a:defRPr sz="1800" cap="none">
                <a:solidFill>
                  <a:srgbClr val="000000"/>
                </a:solidFill>
                <a:effectLst/>
                <a:latin typeface="Adobe Devanagari" pitchFamily="1" charset="0"/>
                <a:ea typeface="Adobe Devanagari" pitchFamily="1" charset="0"/>
                <a:cs typeface="Adobe Devanagari" pitchFamily="1" charset="0"/>
              </a:defRPr>
            </a:pPr>
            <a:r>
              <a:t>公司概述</a:t>
            </a:r>
          </a:p>
        </p:txBody>
      </p:sp>
      <p:sp>
        <p:nvSpPr>
          <p:cNvPr id="3" name="幻灯片文本1"/>
          <p:cNvSpPr>
            <a:spLocks noGrp="1" noChangeArrowheads="1"/>
            <a:extLst>
              <a:ext uri="smNativeData">
                <pr:smNativeData xmlns:pr="smNativeData" xmlns="smNativeData" val="SMDATA_15_g73yZRMAAAAlAAAAZAAAAA8BAAAAkAAAAEgAAACQAAAASAAAAAAAAAAA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AMAANgJAABARwAAsCUAAAAAAAAmAAAACAAAAH3w////////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 marL="0" marR="0" indent="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Tx/>
              <a:buFont typeface="Wingdings" pitchFamily="2" charset="2"/>
              <a:buChar char=""/>
              <a:tabLst/>
              <a:defRPr sz="3200" b="0" i="0" u="none" strike="noStrike" kern="1" cap="none" spc="0" baseline="0">
                <a:solidFill>
                  <a:schemeClr val="tx1"/>
                </a:solidFill>
                <a:effectLst/>
                <a:latin typeface="Segoe UI" pitchFamily="2" charset="0"/>
                <a:ea typeface="Segoe UI" pitchFamily="2" charset="0"/>
                <a:cs typeface="Segoe UI" pitchFamily="2" charset="0"/>
              </a:defRPr>
            </a:pPr>
            <a:r>
              <a:rPr sz="2000" b="1" cap="none">
                <a:solidFill>
                  <a:srgbClr val="000000"/>
                </a:solidFill>
                <a:latin typeface="Adobe Devanagari" pitchFamily="1" charset="0"/>
                <a:ea typeface="Segoe UI" pitchFamily="2" charset="0"/>
                <a:cs typeface="Segoe UI" pitchFamily="2" charset="0"/>
              </a:rPr>
              <a:t>公司名稱：湛記機械工程(香港)有限公司/</a:t>
            </a:r>
            <a:r>
              <a:rPr sz="1800" b="1" cap="none">
                <a:solidFill>
                  <a:srgbClr val="000000"/>
                </a:solidFill>
                <a:latin typeface="Adobe Devanagari" pitchFamily="1" charset="0"/>
                <a:ea typeface="Segoe UI" pitchFamily="2" charset="0"/>
                <a:cs typeface="Segoe UI" pitchFamily="2" charset="0"/>
              </a:rPr>
              <a:t>Cham Kee Machinery Engineering Hong Kong Ltd</a:t>
            </a:r>
            <a:endParaRPr sz="1800" b="1" cap="none">
              <a:solidFill>
                <a:srgbClr val="000000"/>
              </a:solidFill>
              <a:latin typeface="Adobe Devanagari" pitchFamily="1" charset="0"/>
              <a:ea typeface="Segoe UI" pitchFamily="2" charset="0"/>
              <a:cs typeface="Segoe UI" pitchFamily="2" charset="0"/>
            </a:endParaRPr>
          </a:p>
          <a:p>
            <a:pPr marL="0" marR="0" indent="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Tx/>
              <a:buFont typeface="Wingdings" pitchFamily="2" charset="2"/>
              <a:buChar char=""/>
              <a:tabLst/>
              <a:defRPr sz="1800" b="1" i="0" u="none" strike="noStrike" kern="1" cap="none" spc="0" baseline="0">
                <a:solidFill>
                  <a:srgbClr val="000000"/>
                </a:solidFill>
                <a:effectLst/>
                <a:latin typeface="Adobe Devanagari" pitchFamily="1" charset="0"/>
                <a:ea typeface="Adobe Devanagari" pitchFamily="1" charset="0"/>
                <a:cs typeface="Adobe Devanagari" pitchFamily="1" charset="0"/>
              </a:defRPr>
            </a:pPr>
            <a:r>
              <a:t>成立時間和地點：</a:t>
            </a:r>
          </a:p>
          <a:p>
            <a:pPr marL="0" marR="0" indent="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Tx/>
              <a:buFont typeface="Wingdings" pitchFamily="2" charset="2"/>
              <a:buChar char=""/>
              <a:tabLst/>
              <a:defRPr sz="1800" b="1" i="0" u="none" strike="noStrike" kern="1" cap="none" spc="0" baseline="0">
                <a:solidFill>
                  <a:srgbClr val="000000"/>
                </a:solidFill>
                <a:effectLst/>
                <a:latin typeface="Adobe Devanagari" pitchFamily="1" charset="0"/>
                <a:ea typeface="Adobe Devanagari" pitchFamily="1" charset="0"/>
                <a:cs typeface="Adobe Devanagari" pitchFamily="1" charset="0"/>
              </a:defRPr>
            </a:pPr>
            <a:r>
              <a:t>使命和願景：</a:t>
            </a:r>
          </a:p>
          <a:p>
            <a:pPr marL="0" marR="0" indent="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Tx/>
              <a:buFont typeface="Wingdings" pitchFamily="2" charset="2"/>
              <a:buChar char=""/>
              <a:tabLst/>
              <a:defRPr sz="1800" b="1" i="0" u="none" strike="noStrike" kern="1" cap="none" spc="0" baseline="0">
                <a:solidFill>
                  <a:srgbClr val="000000"/>
                </a:solidFill>
                <a:effectLst/>
                <a:latin typeface="Adobe Devanagari" pitchFamily="1" charset="0"/>
                <a:ea typeface="Adobe Devanagari" pitchFamily="1" charset="0"/>
                <a:cs typeface="Adobe Devanagari" pitchFamily="1" charset="0"/>
              </a:defRPr>
            </a:pPr>
            <a:r>
              <a:t>公司地址：香港新界元朗大樹下西路LOT 1213A段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smNativeData" xmlns="smNativeData" val="SMDATA_15_g73yZRMAAAAlAAAAZAAAAA8BAAAAkAAAAEgAAACQAAAASAAAAAAAAAAB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AMAALABAACRTAAAuAgAAAAAAAAmAAAACAAAAAEAAAAAAAAA"/>
              </a:ext>
            </a:extLst>
          </p:cNvSpPr>
          <p:nvPr>
            <p:ph type="title"/>
          </p:nvPr>
        </p:nvSpPr>
        <p:spPr>
          <a:xfrm>
            <a:off x="609600" y="274320"/>
            <a:ext cx="11837035" cy="1143000"/>
          </a:xfrm>
        </p:spPr>
        <p:txBody>
          <a:bodyPr/>
          <a:lstStyle/>
          <a:p>
            <a:pPr algn="l">
              <a:defRPr sz="1800" cap="none">
                <a:solidFill>
                  <a:srgbClr val="000000"/>
                </a:solidFill>
                <a:effectLst/>
                <a:latin typeface="Adobe Devanagari" pitchFamily="1" charset="0"/>
                <a:ea typeface="Adobe Devanagari" pitchFamily="1" charset="0"/>
                <a:cs typeface="Adobe Devanagari" pitchFamily="1" charset="0"/>
              </a:defRPr>
            </a:pPr>
            <a:r>
              <a:t>服務範圍</a:t>
            </a:r>
          </a:p>
          <a:p>
            <a:pPr algn="l">
              <a:defRPr sz="1800" cap="none">
                <a:solidFill>
                  <a:srgbClr val="000000"/>
                </a:solidFill>
                <a:effectLst/>
                <a:latin typeface="Adobe Devanagari" pitchFamily="1" charset="0"/>
                <a:ea typeface="Adobe Devanagari" pitchFamily="1" charset="0"/>
                <a:cs typeface="Adobe Devanagari" pitchFamily="1" charset="0"/>
              </a:defRPr>
            </a:pPr>
            <a:r>
              <a:t>專業維修服務：介紹公司提供的垃圾車維修服務的範圍，比如常規維護、故障診斷、零件更換、緊急修理等。</a:t>
            </a:r>
          </a:p>
          <a:p>
            <a:pPr algn="l">
              <a:defRPr sz="1800" cap="none">
                <a:solidFill>
                  <a:srgbClr val="000000"/>
                </a:solidFill>
                <a:effectLst/>
                <a:latin typeface="Adobe Devanagari" pitchFamily="1" charset="0"/>
                <a:ea typeface="Adobe Devanagari" pitchFamily="1" charset="0"/>
                <a:cs typeface="Adobe Devanagari" pitchFamily="1" charset="0"/>
              </a:defRPr>
            </a:pPr>
            <a:r>
              <a:t>類型覆蓋：列舉公司能夠服務的垃圾車類型，如後裝式、側裝式、前裝式等，顯示公司的專業程度和服務廣度。</a:t>
            </a:r>
          </a:p>
          <a:p>
            <a:pPr algn="l">
              <a:defRPr sz="1800" cap="none">
                <a:solidFill>
                  <a:srgbClr val="000000"/>
                </a:solidFill>
                <a:effectLst/>
                <a:latin typeface="Adobe Devanagari" pitchFamily="1" charset="0"/>
                <a:ea typeface="Adobe Devanagari" pitchFamily="1" charset="0"/>
                <a:cs typeface="Adobe Devanagari" pitchFamily="1" charset="0"/>
              </a:defRPr>
            </a:pPr>
            <a:r>
              <a:t>定制解決方案：如果公司提供針對客戶特定需求的定制維修解決方案，也應該在此部分提及。</a:t>
            </a:r>
          </a:p>
        </p:txBody>
      </p:sp>
      <p:sp>
        <p:nvSpPr>
          <p:cNvPr id="3" name="幻灯片文本1"/>
          <p:cNvSpPr>
            <a:spLocks noGrp="1" noChangeArrowheads="1"/>
            <a:extLst>
              <a:ext uri="smNativeData">
                <pr:smNativeData xmlns:pr="smNativeData" xmlns="smNativeData" val="SMDATA_15_g73yZRMAAAAlAAAAZAAAAA8BAAAAkAAAAEgAAACQAAAASAAAAAAAAAAAAAAAAAAAAAEAAABQAAAAAAAAAAAA4D8AAAAAAADgPwAAAAAAAOA/AAAAAAAA4D8AAAAAAADgPwAAAAAAAOA/AAAAAAAA4D8AAAAAAADgPwAAAAAAAOA/AAAAAAAA4D8CAAAAjAAAAAAAAAAAAAAAAMxmDDdfL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Vhjw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xmBTdfLwEAAAAAAAAAAAAAAAAAAAAAAAAAAAAAAAAAAAAAAAAAAP///wJ/f38AVYY8A8zMzADAwP8Af39/AAAAAAAAAAAAAAAAAAAAAAAAAAAAIQAAABgAAAAUAAAAwAMAANgJAABARwAAsCUAAAAAAAAmAAAACAAAAAEAAAAAAAAA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pPr>
              <a:buFont typeface="Wingdings" pitchFamily="2" charset="2"/>
              <a:defRPr sz="1800" b="1" cap="none">
                <a:solidFill>
                  <a:srgbClr val="000000"/>
                </a:solidFill>
                <a:latin typeface="Adobe Devanagari" pitchFamily="1" charset="0"/>
                <a:ea typeface="Adobe Devanagari" pitchFamily="1" charset="0"/>
                <a:cs typeface="Adobe Devanagari" pitchFamily="1" charset="0"/>
              </a:defRPr>
            </a:pPr>
            <a:r>
              <a:t>專業維修服務：車輛維修服務(壓縮車、水車、自動壓縮車、太陽能自動壓縮車)</a:t>
            </a:r>
          </a:p>
          <a:p>
            <a:pPr>
              <a:buFont typeface="Wingdings" pitchFamily="2" charset="2"/>
              <a:defRPr sz="1800" b="1" cap="none">
                <a:solidFill>
                  <a:srgbClr val="000000"/>
                </a:solidFill>
                <a:latin typeface="Adobe Devanagari" pitchFamily="1" charset="0"/>
                <a:ea typeface="Adobe Devanagari" pitchFamily="1" charset="0"/>
                <a:cs typeface="Adobe Devanagari" pitchFamily="1" charset="0"/>
              </a:defRPr>
            </a:pPr>
            <a:r>
              <a:t>業務性質：車身安裝工程及維修，壓縮車安裝，太陽能自動壓縮斗工程，水車安裝</a:t>
            </a:r>
          </a:p>
          <a:p>
            <a:pPr>
              <a:buFont typeface="Wingdings" pitchFamily="2" charset="2"/>
              <a:defRPr sz="1800" b="1" cap="none">
                <a:solidFill>
                  <a:srgbClr val="000000"/>
                </a:solidFill>
                <a:latin typeface="Adobe Devanagari" pitchFamily="1" charset="0"/>
                <a:ea typeface="Adobe Devanagari" pitchFamily="1" charset="0"/>
                <a:cs typeface="Adobe Devanagari" pitchFamily="1" charset="0"/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FFFFFF"/>
      </a:dk1>
      <a:lt1>
        <a:srgbClr val="375F2F"/>
      </a:lt1>
      <a:dk2>
        <a:srgbClr val="EBF8DE"/>
      </a:dk2>
      <a:lt2>
        <a:srgbClr val="55863C"/>
      </a:lt2>
      <a:accent1>
        <a:srgbClr val="00CC66"/>
      </a:accent1>
      <a:accent2>
        <a:srgbClr val="8EAC66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B4EF7F"/>
      </a:hlink>
      <a:folHlink>
        <a:srgbClr val="F8F6AC"/>
      </a:folHlink>
    </a:clrScheme>
    <a:fontScheme name="Presentation">
      <a:majorFont>
        <a:latin typeface="Segoe UI"/>
        <a:ea typeface="Segoe UI"/>
        <a:cs typeface="Segoe UI"/>
      </a:majorFont>
      <a:minorFont>
        <a:latin typeface="Segoe UI"/>
        <a:ea typeface="Segoe UI"/>
        <a:cs typeface="Segoe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FFFFFF"/>
        </a:dk1>
        <a:lt1>
          <a:srgbClr val="375F2F"/>
        </a:lt1>
        <a:dk2>
          <a:srgbClr val="EBF8DE"/>
        </a:dk2>
        <a:lt2>
          <a:srgbClr val="55863C"/>
        </a:lt2>
        <a:accent1>
          <a:srgbClr val="00CC66"/>
        </a:accent1>
        <a:accent2>
          <a:srgbClr val="8EAC66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B4EF7F"/>
        </a:hlink>
        <a:folHlink>
          <a:srgbClr val="F8F6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4B0096"/>
        </a:lt1>
        <a:dk2>
          <a:srgbClr val="CDD7DF"/>
        </a:dk2>
        <a:lt2>
          <a:srgbClr val="6600CC"/>
        </a:lt2>
        <a:accent1>
          <a:srgbClr val="9999FF"/>
        </a:accent1>
        <a:accent2>
          <a:srgbClr val="7850BA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FFFF"/>
        </a:hlink>
        <a:folHlink>
          <a:srgbClr val="0796B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486768"/>
        </a:lt1>
        <a:dk2>
          <a:srgbClr val="DDDDDD"/>
        </a:dk2>
        <a:lt2>
          <a:srgbClr val="588073"/>
        </a:lt2>
        <a:accent1>
          <a:srgbClr val="33CCCC"/>
        </a:accent1>
        <a:accent2>
          <a:srgbClr val="008871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CC99"/>
        </a:hlink>
        <a:folHlink>
          <a:srgbClr val="A8A8A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575863"/>
        </a:lt1>
        <a:dk2>
          <a:srgbClr val="FFFFCC"/>
        </a:dk2>
        <a:lt2>
          <a:srgbClr val="6B6C75"/>
        </a:lt2>
        <a:accent1>
          <a:srgbClr val="677481"/>
        </a:accent1>
        <a:accent2>
          <a:srgbClr val="697E5E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E9E77F"/>
        </a:hlink>
        <a:folHlink>
          <a:srgbClr val="D3A4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0000"/>
        </a:dk1>
        <a:lt1>
          <a:srgbClr val="C4D6BE"/>
        </a:lt1>
        <a:dk2>
          <a:srgbClr val="339966"/>
        </a:dk2>
        <a:lt2>
          <a:srgbClr val="EFFBF0"/>
        </a:lt2>
        <a:accent1>
          <a:srgbClr val="DDDDDD"/>
        </a:accent1>
        <a:accent2>
          <a:srgbClr val="CCFF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00"/>
        </a:hlink>
        <a:folHlink>
          <a:srgbClr val="33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0000"/>
        </a:dk1>
        <a:lt1>
          <a:srgbClr val="D6DAE4"/>
        </a:lt1>
        <a:dk2>
          <a:srgbClr val="000099"/>
        </a:dk2>
        <a:lt2>
          <a:srgbClr val="FFFFFF"/>
        </a:lt2>
        <a:accent1>
          <a:srgbClr val="BFDEE3"/>
        </a:accent1>
        <a:accent2>
          <a:srgbClr val="C0C0C0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3333CC"/>
        </a:hlink>
        <a:folHlink>
          <a:srgbClr val="5E93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4A2500"/>
        </a:dk1>
        <a:lt1>
          <a:srgbClr val="C2C0BA"/>
        </a:lt1>
        <a:dk2>
          <a:srgbClr val="788569"/>
        </a:dk2>
        <a:lt2>
          <a:srgbClr val="F4F4EC"/>
        </a:lt2>
        <a:accent1>
          <a:srgbClr val="E1DFC1"/>
        </a:accent1>
        <a:accent2>
          <a:srgbClr val="A5A7A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9C980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541616"/>
        </a:lt1>
        <a:dk2>
          <a:srgbClr val="FFCC00"/>
        </a:dk2>
        <a:lt2>
          <a:srgbClr val="922A2A"/>
        </a:lt2>
        <a:accent1>
          <a:srgbClr val="FF6600"/>
        </a:accent1>
        <a:accent2>
          <a:srgbClr val="CC3100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7CC2F"/>
        </a:hlink>
        <a:folHlink>
          <a:srgbClr val="C7C6B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80808"/>
        </a:dk1>
        <a:lt1>
          <a:srgbClr val="111111"/>
        </a:lt1>
        <a:dk2>
          <a:srgbClr val="333333"/>
        </a:dk2>
        <a:lt2>
          <a:srgbClr val="333333"/>
        </a:lt2>
        <a:accent1>
          <a:srgbClr val="969696"/>
        </a:accent1>
        <a:accent2>
          <a:srgbClr val="969696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292929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3300"/>
        </a:lt1>
        <a:dk2>
          <a:srgbClr val="FFFF99"/>
        </a:dk2>
        <a:lt2>
          <a:srgbClr val="964B00"/>
        </a:lt2>
        <a:accent1>
          <a:srgbClr val="C89618"/>
        </a:accent1>
        <a:accent2>
          <a:srgbClr val="CC9900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7CC2F"/>
        </a:hlink>
        <a:folHlink>
          <a:srgbClr val="D2E64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375F2F"/>
        </a:lt1>
        <a:dk2>
          <a:srgbClr val="EBF8DE"/>
        </a:dk2>
        <a:lt2>
          <a:srgbClr val="55863C"/>
        </a:lt2>
        <a:accent1>
          <a:srgbClr val="00CC66"/>
        </a:accent1>
        <a:accent2>
          <a:srgbClr val="8EAC66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B4EF7F"/>
        </a:hlink>
        <a:folHlink>
          <a:srgbClr val="F8F6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FFFFFF"/>
        </a:dk1>
        <a:lt1>
          <a:srgbClr val="375F2F"/>
        </a:lt1>
        <a:dk2>
          <a:srgbClr val="EBF8DE"/>
        </a:dk2>
        <a:lt2>
          <a:srgbClr val="55863C"/>
        </a:lt2>
        <a:accent1>
          <a:srgbClr val="00CC66"/>
        </a:accent1>
        <a:accent2>
          <a:srgbClr val="8EAC66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B4EF7F"/>
        </a:hlink>
        <a:folHlink>
          <a:srgbClr val="F8F6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FFFFFF"/>
        </a:dk1>
        <a:lt1>
          <a:srgbClr val="375F2F"/>
        </a:lt1>
        <a:dk2>
          <a:srgbClr val="EBF8DE"/>
        </a:dk2>
        <a:lt2>
          <a:srgbClr val="55863C"/>
        </a:lt2>
        <a:accent1>
          <a:srgbClr val="00CC66"/>
        </a:accent1>
        <a:accent2>
          <a:srgbClr val="8EAC66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B4EF7F"/>
        </a:hlink>
        <a:folHlink>
          <a:srgbClr val="F8F6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375F2F"/>
        </a:lt1>
        <a:dk2>
          <a:srgbClr val="EBF8DE"/>
        </a:dk2>
        <a:lt2>
          <a:srgbClr val="55863C"/>
        </a:lt2>
        <a:accent1>
          <a:srgbClr val="00CC66"/>
        </a:accent1>
        <a:accent2>
          <a:srgbClr val="8EAC66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B4EF7F"/>
        </a:hlink>
        <a:folHlink>
          <a:srgbClr val="F8F6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">
    <a:dk1>
      <a:srgbClr val="000000"/>
    </a:dk1>
    <a:lt1>
      <a:srgbClr val="D6DAE4"/>
    </a:lt1>
    <a:dk2>
      <a:srgbClr val="000099"/>
    </a:dk2>
    <a:lt2>
      <a:srgbClr val="FFFFFF"/>
    </a:lt2>
    <a:accent1>
      <a:srgbClr val="BFDEE3"/>
    </a:accent1>
    <a:accent2>
      <a:srgbClr val="C0C0C0"/>
    </a:accent2>
    <a:accent3>
      <a:srgbClr val="535379"/>
    </a:accent3>
    <a:accent4>
      <a:srgbClr val="737359"/>
    </a:accent4>
    <a:accent5>
      <a:srgbClr val="939339"/>
    </a:accent5>
    <a:accent6>
      <a:srgbClr val="B3B319"/>
    </a:accent6>
    <a:hlink>
      <a:srgbClr val="3333CC"/>
    </a:hlink>
    <a:folHlink>
      <a:srgbClr val="5E93C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user</cp:lastModifiedBy>
  <cp:revision>0</cp:revision>
  <dcterms:created xsi:type="dcterms:W3CDTF">2024-03-14T04:26:01Z</dcterms:created>
  <dcterms:modified xsi:type="dcterms:W3CDTF">2024-03-14T09:04:03Z</dcterms:modified>
</cp:coreProperties>
</file>