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3AB7F-06E2-4B7C-ABE1-F5AA40523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63BB3-84E2-48D0-966F-E5E339F6B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D0B51-2897-4623-A1E8-22DDE5A2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F927C-A532-4548-8096-DF871F7B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1D065-D4A9-4CBA-8A25-254C3E6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B1C3-E907-4AAE-892A-3F8AB28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1240A-C546-41F1-83C4-04671726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895C-14AB-481C-B4C9-7B9B133F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5198E-5289-42AC-A774-C2A6F923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68C7-CA9C-4FC6-9B38-F76CB1B2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1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55A24C-4860-40A1-87C9-B8D2A38CA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C6466-7AA6-4A7A-98CE-AA87BFB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B3713-DCD8-4988-8E74-C87B3F6A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6BE65-6A73-438A-8405-E2F6055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C77BC-BBB5-4CDC-948B-1C08480F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3F97B-9BF4-4E1E-9A3F-A0FF7C1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94DB-536E-413B-9F73-BC2505E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3FAE-94C0-4A7A-A762-44F418E7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BC480-EC00-4AE4-A8D4-59087E7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EC30-549F-4CB8-9631-F7FCD024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38F1C-05F8-4151-A415-9733F371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6A53-1E14-4B1A-92CD-6B88F04D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97FD2-D6E5-43DB-9A68-299B48D6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ACFBB-BE48-4BB3-B010-B5D4E51B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23763-A955-4636-B34F-B2E95FAF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4A686-DBE8-48CD-8BE1-3D6D40FE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BEC3-EE9A-4B8E-8D1D-5589D78E5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FCC15-C0A2-44BF-9F53-2686204D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AEC4E-3EE9-4DA7-981F-149C0DC9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DBBB-E75E-4A75-90A1-57E4F672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008FF-4FA4-471C-A26C-2292AB1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8412-7FFD-44B3-9463-1FCA9476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B9FF2-3E4E-4CDD-B5FB-0B482274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98C3F-6E75-4A22-B485-85DA8184A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A89E2-6633-4EC1-A705-E7F47C00C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FEAFF-B40B-4F57-A461-5F3B73E9B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804F9-EE56-466D-B69D-C714EBCB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4C82B-1B75-4813-804F-3B60389B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80832-91C3-4902-A569-532E2D3E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05A1-05CC-4ADE-BB11-A02B6BBC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92D862-9BAB-46A3-BD3C-2B366AA9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F3D0C-8700-4E09-8E74-BBF3792E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FCF34-34F3-4232-AC73-1AF548D3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8F597-2857-4553-B2EF-11BD094A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DC365-D428-408B-8730-BF241B8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44FF2-65BA-4E33-981E-6373F6A1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F009-62BA-41A9-85DB-C4127828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70BFD-4D8F-4E42-A4B0-FBE7E9CD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C17D4-DA33-4AAB-B0D7-91EBEE42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DAA22-E429-4942-9625-FC9FC483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F462E-81BD-4CAE-BAED-7F73FF28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F557D-626E-4289-AF8F-0AE58A8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468D-EDFE-4E8A-8BCF-1E7C90AF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1B7FD9-1551-44F6-9A26-460C08B7F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9A615-5985-4F14-965E-C024E835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E9E62-8A17-4767-A7DD-D26B949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E60FA-DB64-41CC-AF45-D58D6DC9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26024-F169-439C-8578-804B400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0A0DF6-E34B-41BC-9BAB-4C0262A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A719-08EC-47E2-8100-9DA12A71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7A8BA-CE1C-48A2-B545-E6AE5E841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D880-A278-43AD-B83F-047C07D8F4C8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F963D-BBA0-48D1-B56A-DE5FF61B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424CE-16C9-4AD5-83DA-CFB60B3DE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BDC6-5D50-47F0-A35D-B1A68F3AB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150614-8101-45CA-B196-2FCE4C36EE2C}"/>
              </a:ext>
            </a:extLst>
          </p:cNvPr>
          <p:cNvSpPr/>
          <p:nvPr/>
        </p:nvSpPr>
        <p:spPr>
          <a:xfrm>
            <a:off x="1696915" y="597877"/>
            <a:ext cx="8502162" cy="488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1D6B78-4BE8-4C29-91DE-4E95E52F877C}"/>
              </a:ext>
            </a:extLst>
          </p:cNvPr>
          <p:cNvCxnSpPr>
            <a:cxnSpLocks/>
          </p:cNvCxnSpPr>
          <p:nvPr/>
        </p:nvCxnSpPr>
        <p:spPr>
          <a:xfrm>
            <a:off x="1696915" y="5036234"/>
            <a:ext cx="85021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FD7FC8-701B-410D-970C-D14BDEBF067B}"/>
              </a:ext>
            </a:extLst>
          </p:cNvPr>
          <p:cNvCxnSpPr>
            <a:cxnSpLocks/>
          </p:cNvCxnSpPr>
          <p:nvPr/>
        </p:nvCxnSpPr>
        <p:spPr>
          <a:xfrm>
            <a:off x="2682240" y="597877"/>
            <a:ext cx="0" cy="4438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44B98-D8BD-4E9D-BBD6-3754EE4E196F}"/>
              </a:ext>
            </a:extLst>
          </p:cNvPr>
          <p:cNvCxnSpPr>
            <a:cxnSpLocks/>
          </p:cNvCxnSpPr>
          <p:nvPr/>
        </p:nvCxnSpPr>
        <p:spPr>
          <a:xfrm>
            <a:off x="2682240" y="4589586"/>
            <a:ext cx="7516837" cy="35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E7BD44-6340-4A5E-A9A6-76B665F6C1B0}"/>
              </a:ext>
            </a:extLst>
          </p:cNvPr>
          <p:cNvCxnSpPr>
            <a:cxnSpLocks/>
          </p:cNvCxnSpPr>
          <p:nvPr/>
        </p:nvCxnSpPr>
        <p:spPr>
          <a:xfrm>
            <a:off x="6499860" y="597876"/>
            <a:ext cx="0" cy="4009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84C9A-ABEE-4E7F-9FC0-02078605BEA5}"/>
              </a:ext>
            </a:extLst>
          </p:cNvPr>
          <p:cNvSpPr txBox="1"/>
          <p:nvPr/>
        </p:nvSpPr>
        <p:spPr>
          <a:xfrm>
            <a:off x="314072" y="5036234"/>
            <a:ext cx="1077539" cy="2462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mGraphSplitter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8AD2FA-BB3F-4108-ACE7-59DD37101DF7}"/>
              </a:ext>
            </a:extLst>
          </p:cNvPr>
          <p:cNvSpPr txBox="1"/>
          <p:nvPr/>
        </p:nvSpPr>
        <p:spPr>
          <a:xfrm>
            <a:off x="3003902" y="5578847"/>
            <a:ext cx="1165704" cy="2462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mPosInfoSplitter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7B781-1C59-4BF1-816D-6117161FF0CD}"/>
              </a:ext>
            </a:extLst>
          </p:cNvPr>
          <p:cNvSpPr txBox="1"/>
          <p:nvPr/>
        </p:nvSpPr>
        <p:spPr>
          <a:xfrm>
            <a:off x="6957681" y="5578847"/>
            <a:ext cx="1064715" cy="2462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mCompSplitter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4B740-1BBC-4FB8-81C7-BC2A2BE88DD3}"/>
              </a:ext>
            </a:extLst>
          </p:cNvPr>
          <p:cNvSpPr txBox="1"/>
          <p:nvPr/>
        </p:nvSpPr>
        <p:spPr>
          <a:xfrm>
            <a:off x="314072" y="4343365"/>
            <a:ext cx="1186543" cy="2462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mFrmInfoSplitter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F91D4735-4996-4A98-890E-9EFB05CFFD6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499863" y="4615408"/>
            <a:ext cx="457819" cy="108655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66D55E1A-AA3D-4755-BE96-A20236199E0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00615" y="4466476"/>
            <a:ext cx="1159417" cy="12311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A97EDE85-58EB-4F96-BB8C-B542FB8F106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391611" y="5036235"/>
            <a:ext cx="285339" cy="12311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8294036-ECDF-4D73-A972-93CAFE5C8EC6}"/>
              </a:ext>
            </a:extLst>
          </p:cNvPr>
          <p:cNvSpPr txBox="1"/>
          <p:nvPr/>
        </p:nvSpPr>
        <p:spPr>
          <a:xfrm>
            <a:off x="1738171" y="621424"/>
            <a:ext cx="902811" cy="2308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CPosInfoView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599661-87D1-4224-974E-BCB9BEA67106}"/>
              </a:ext>
            </a:extLst>
          </p:cNvPr>
          <p:cNvSpPr txBox="1"/>
          <p:nvPr/>
        </p:nvSpPr>
        <p:spPr>
          <a:xfrm>
            <a:off x="2702937" y="625814"/>
            <a:ext cx="1095172" cy="2308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CComparerView1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A86BD3-3C16-4C8C-96AB-3C49008F498E}"/>
              </a:ext>
            </a:extLst>
          </p:cNvPr>
          <p:cNvSpPr txBox="1"/>
          <p:nvPr/>
        </p:nvSpPr>
        <p:spPr>
          <a:xfrm>
            <a:off x="6520556" y="625814"/>
            <a:ext cx="1095172" cy="2308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CComparerView2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3344F9-9B13-43A7-B48F-C8C04BB570FF}"/>
              </a:ext>
            </a:extLst>
          </p:cNvPr>
          <p:cNvSpPr txBox="1"/>
          <p:nvPr/>
        </p:nvSpPr>
        <p:spPr>
          <a:xfrm>
            <a:off x="2702937" y="4624933"/>
            <a:ext cx="920445" cy="2308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CFrmInfoView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0EF9F2-715C-42F0-B1E3-4B150DF82C25}"/>
              </a:ext>
            </a:extLst>
          </p:cNvPr>
          <p:cNvSpPr txBox="1"/>
          <p:nvPr/>
        </p:nvSpPr>
        <p:spPr>
          <a:xfrm>
            <a:off x="1738171" y="5059679"/>
            <a:ext cx="978153" cy="2308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CFrmsInfoView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0FF084B0-8B61-4F7B-87C9-0A7AE6D81989}"/>
              </a:ext>
            </a:extLst>
          </p:cNvPr>
          <p:cNvSpPr/>
          <p:nvPr/>
        </p:nvSpPr>
        <p:spPr>
          <a:xfrm>
            <a:off x="10238093" y="4624933"/>
            <a:ext cx="106634" cy="4113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84996A0F-2774-4BD8-9F7E-DDE28AD168AD}"/>
              </a:ext>
            </a:extLst>
          </p:cNvPr>
          <p:cNvSpPr/>
          <p:nvPr/>
        </p:nvSpPr>
        <p:spPr>
          <a:xfrm>
            <a:off x="10238093" y="5067480"/>
            <a:ext cx="106634" cy="411300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3CBD35-D007-49F0-B2C4-06BB6361A58F}"/>
              </a:ext>
            </a:extLst>
          </p:cNvPr>
          <p:cNvCxnSpPr>
            <a:cxnSpLocks/>
          </p:cNvCxnSpPr>
          <p:nvPr/>
        </p:nvCxnSpPr>
        <p:spPr>
          <a:xfrm>
            <a:off x="2682239" y="830580"/>
            <a:ext cx="75168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오른쪽 중괄호 74">
            <a:extLst>
              <a:ext uri="{FF2B5EF4-FFF2-40B4-BE49-F238E27FC236}">
                <a16:creationId xmlns:a16="http://schemas.microsoft.com/office/drawing/2014/main" id="{E8EF7FA0-5689-4234-B87C-DE169375FAF1}"/>
              </a:ext>
            </a:extLst>
          </p:cNvPr>
          <p:cNvSpPr/>
          <p:nvPr/>
        </p:nvSpPr>
        <p:spPr>
          <a:xfrm rot="16200000">
            <a:off x="2111753" y="-26519"/>
            <a:ext cx="157793" cy="978693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91C98C7-FDFE-4528-8A69-D28945904B47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2679996" y="5050156"/>
            <a:ext cx="323906" cy="65180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7D300EC-CF8B-40C8-9CC3-2329D6F5851C}"/>
              </a:ext>
            </a:extLst>
          </p:cNvPr>
          <p:cNvSpPr txBox="1"/>
          <p:nvPr/>
        </p:nvSpPr>
        <p:spPr>
          <a:xfrm>
            <a:off x="1676950" y="66168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POS_INFO_W</a:t>
            </a:r>
            <a:endParaRPr lang="ko-KR" altLang="en-US" sz="11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C58AE5-D4A4-4C7F-B5D1-D0F193C9AA29}"/>
              </a:ext>
            </a:extLst>
          </p:cNvPr>
          <p:cNvSpPr txBox="1"/>
          <p:nvPr/>
        </p:nvSpPr>
        <p:spPr>
          <a:xfrm>
            <a:off x="10383743" y="4699778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FRMAE_INFO_H</a:t>
            </a:r>
            <a:endParaRPr lang="ko-KR" altLang="en-US" sz="11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CC65B6-7992-4D7B-A6FE-26C4F7C40D46}"/>
              </a:ext>
            </a:extLst>
          </p:cNvPr>
          <p:cNvSpPr txBox="1"/>
          <p:nvPr/>
        </p:nvSpPr>
        <p:spPr>
          <a:xfrm>
            <a:off x="10404434" y="5142325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FRAMES_INFO_H</a:t>
            </a:r>
            <a:endParaRPr lang="ko-KR" altLang="en-US" sz="11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61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644BCB1FA1D7449A41847CA5E8FE88F" ma:contentTypeVersion="0" ma:contentTypeDescription="새 문서를 만듭니다." ma:contentTypeScope="" ma:versionID="43d559aa54ad7a17e934a0e8da22c5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95ab406fa062891b31243304d8c4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8C857C-BA02-4D66-A738-7D36C99AB2B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7C6AC9-3FCC-4DCC-B358-741B3824B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17DA0-D69E-4F74-8717-81BE713E2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comparer_layout</Template>
  <TotalTime>0</TotalTime>
  <Words>24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김규원</dc:creator>
  <cp:lastModifiedBy>김규원</cp:lastModifiedBy>
  <cp:revision>1</cp:revision>
  <dcterms:created xsi:type="dcterms:W3CDTF">2021-02-12T01:59:43Z</dcterms:created>
  <dcterms:modified xsi:type="dcterms:W3CDTF">2021-02-12T02:00:33Z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0x0101001644BCB1FA1D7449A41847CA5E8FE88F</vt:lpwstr>
  </property>
</Properties>
</file>