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77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D300-8EA5-4ADD-89A7-0FA0B85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05220D-9FCC-40A5-8FAB-27C571DB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D0F7B-AD48-45AB-BFC4-F753A5B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7E88D-273A-4E76-9BDF-3794703D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16CA7-A345-41FA-BA42-7DF1C818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5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4C7B-40F1-495F-9DD4-39145130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00F5C-9E26-427A-9B1F-D096AD56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3E459-373F-4019-A140-40CC514B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09D01-DD87-4A04-AD11-418F94CB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3CC79-4E9E-40C0-835C-141781EB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5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F89A35-BF74-4840-AAFB-D3F989621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E3AB0-8C46-4B08-8EF3-EABD63C6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E27C7-061C-4691-9E2D-FBF1BBEE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A03C6-5A69-49C1-A3D5-32B821B6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277D9-CE3B-4A32-A5B8-99A415BE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2313-2ABD-4FF5-8587-B2E8219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47B62-B36E-481E-A2B2-69BA5EBF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79D39-5723-47D3-888F-EE4EFA2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5361-A898-4454-9341-986A58B6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7E843-31A1-4B60-88F3-1C8AF5F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3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8A3D-C419-4EFC-8EF3-EEC9012C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22B534-6F0B-4EB3-A3B4-59AB3092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224F0-B3D2-4A32-B15A-BAEDDEB6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F87F6-8371-40AE-8BBF-8898B490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6132A-25B9-44DB-A5A8-9DECE7A5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4C561-BAAE-4E22-B6C0-FBD1F546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B473F-4795-4110-82FB-074ECD8B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D1A42-587A-4C21-92E2-96B3F7DB0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EB65C-23D6-4DA2-9686-EDD1CB21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7A941-5F91-411C-BA8A-9F0A1A52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AACF7-0268-4E42-9A52-A12BB62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5FCD6-6E90-4915-A4D5-C6FA92B8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D6884-259B-4E08-A402-DDF4A015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3980C-DE23-4265-9E7A-BF99D292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0AD502-BD16-4020-A3B3-DB6392090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56A544-F96C-4993-B967-982182FDE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6B3517-2A54-4815-BF95-6378263B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E701CF-6894-45D4-87C5-3ECB9B2A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C72027-B7B2-4141-99D9-12D50C1D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EECAF-C7B7-4C7D-A178-8D7A58B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12B15-5DA7-419A-9B77-6E51BA45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7F44D6-8285-40B1-BE10-46529C0D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66BD8-E97B-4F52-880D-057935D5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8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E9777-D0A2-4BDC-ACED-C9C4015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DE53F3-461F-4D3B-8555-615F67D8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A2302-D1D9-4909-8A56-18BD966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74081-1AB8-47C5-80F0-CF27E95B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9C4EC-7454-4776-BA01-1DFE4DC8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20B22-75B8-4A0D-A535-AD33A092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F08CD-33DB-4647-A0B6-1304F2EE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8ED73-A5C5-4607-BB22-3DD4787E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EE68A-0E93-4093-A076-975A49A9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7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F1BB-AFDD-4463-A800-86AF2E93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B0100-D2D2-49E3-AFAC-327BFE00F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1499B-6195-4F4C-A9E2-FF63BC3F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0AB00-8D2D-42AE-ABB8-78C65D85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9DD70-4F96-49D5-8709-2237A998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0981-2938-4FC0-8357-80BA28E3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0199D-ECB4-423C-8B2F-9A44AC3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6E8B2-78E0-4C57-8E38-360C92EC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9BFC2-33CC-4161-95BD-852E59693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F55A-5828-4C4C-8CC2-6B8C8491FAF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839A0-5E03-467E-8D4E-A58B58638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4501E-1CC3-4DF7-98E2-3B88F1F2B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549B-A180-4F87-801B-847DCF72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AFD450-BA98-40CC-A39B-624FA65F3EE2}"/>
              </a:ext>
            </a:extLst>
          </p:cNvPr>
          <p:cNvSpPr/>
          <p:nvPr/>
        </p:nvSpPr>
        <p:spPr>
          <a:xfrm>
            <a:off x="1595120" y="559355"/>
            <a:ext cx="9001760" cy="52318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0317A-42C6-4912-AFD0-8D599805F0C5}"/>
              </a:ext>
            </a:extLst>
          </p:cNvPr>
          <p:cNvSpPr/>
          <p:nvPr/>
        </p:nvSpPr>
        <p:spPr>
          <a:xfrm>
            <a:off x="1712985" y="661518"/>
            <a:ext cx="8766029" cy="808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worthy software</a:t>
            </a:r>
            <a:b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비즈니스에 도움이 되는 소프트웨어 추천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8A9261-2FE3-4F7F-BDA1-368C3992B5E2}"/>
              </a:ext>
            </a:extLst>
          </p:cNvPr>
          <p:cNvCxnSpPr/>
          <p:nvPr/>
        </p:nvCxnSpPr>
        <p:spPr>
          <a:xfrm>
            <a:off x="1712985" y="2544921"/>
            <a:ext cx="8693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3A6059-58AE-47A7-8DFA-3832DF296594}"/>
              </a:ext>
            </a:extLst>
          </p:cNvPr>
          <p:cNvCxnSpPr/>
          <p:nvPr/>
        </p:nvCxnSpPr>
        <p:spPr>
          <a:xfrm>
            <a:off x="1712985" y="4165735"/>
            <a:ext cx="8693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A229EE5-A4A7-4212-A5D6-FF3B96BDC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9" t="11506" b="1"/>
          <a:stretch/>
        </p:blipFill>
        <p:spPr>
          <a:xfrm>
            <a:off x="9106534" y="4580028"/>
            <a:ext cx="1223561" cy="384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4BEEA9-BE4B-42FE-AB7D-1E3C65500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50"/>
          <a:stretch/>
        </p:blipFill>
        <p:spPr>
          <a:xfrm>
            <a:off x="9189392" y="4898317"/>
            <a:ext cx="1144087" cy="434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A64410-17A9-4199-85CF-2AD3A05747F4}"/>
              </a:ext>
            </a:extLst>
          </p:cNvPr>
          <p:cNvSpPr txBox="1"/>
          <p:nvPr/>
        </p:nvSpPr>
        <p:spPr>
          <a:xfrm>
            <a:off x="3012266" y="4580028"/>
            <a:ext cx="32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64644-3C48-44F4-BFEC-100A20CB7643}"/>
              </a:ext>
            </a:extLst>
          </p:cNvPr>
          <p:cNvSpPr txBox="1"/>
          <p:nvPr/>
        </p:nvSpPr>
        <p:spPr>
          <a:xfrm>
            <a:off x="3012266" y="4908278"/>
            <a:ext cx="596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endParaRPr lang="ko-KR" altLang="en-US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132AF1F-F601-41A5-9BC5-8573DFCA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78" y="4514919"/>
            <a:ext cx="1144912" cy="8644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96D399-2613-44A7-BF62-64CA5435F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266" y="4309749"/>
            <a:ext cx="1382240" cy="2460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DFAE4F6-4FFF-4A7F-99EB-459689540822}"/>
              </a:ext>
            </a:extLst>
          </p:cNvPr>
          <p:cNvSpPr txBox="1"/>
          <p:nvPr/>
        </p:nvSpPr>
        <p:spPr>
          <a:xfrm>
            <a:off x="3012266" y="3033041"/>
            <a:ext cx="32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FE9CD-7DB5-4DDC-9989-A69C667FE370}"/>
              </a:ext>
            </a:extLst>
          </p:cNvPr>
          <p:cNvSpPr txBox="1"/>
          <p:nvPr/>
        </p:nvSpPr>
        <p:spPr>
          <a:xfrm>
            <a:off x="3012266" y="3400682"/>
            <a:ext cx="596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endParaRPr lang="ko-KR" altLang="en-US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9C02179-D7B5-4E6C-BE15-DF4DE32EA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9" t="11506" b="1"/>
          <a:stretch/>
        </p:blipFill>
        <p:spPr>
          <a:xfrm>
            <a:off x="9106534" y="3088174"/>
            <a:ext cx="1223561" cy="3842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14527A4-3799-41AE-A7C4-8C4FCB27A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50"/>
          <a:stretch/>
        </p:blipFill>
        <p:spPr>
          <a:xfrm>
            <a:off x="9189392" y="3406463"/>
            <a:ext cx="1144087" cy="434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BD43B-BD33-4961-AF2E-C0F22AD4AD51}"/>
              </a:ext>
            </a:extLst>
          </p:cNvPr>
          <p:cNvSpPr/>
          <p:nvPr/>
        </p:nvSpPr>
        <p:spPr>
          <a:xfrm>
            <a:off x="10292080" y="-11586"/>
            <a:ext cx="1899920" cy="570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첫 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5A210-4778-4D46-90C5-FF7991480433}"/>
              </a:ext>
            </a:extLst>
          </p:cNvPr>
          <p:cNvSpPr/>
          <p:nvPr/>
        </p:nvSpPr>
        <p:spPr>
          <a:xfrm>
            <a:off x="4660077" y="3661816"/>
            <a:ext cx="3876214" cy="400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↓</a:t>
            </a:r>
            <a:r>
              <a:rPr lang="ko-KR" altLang="en-US" dirty="0"/>
              <a:t>클릭하면 아래</a:t>
            </a:r>
            <a:r>
              <a:rPr lang="en-US" altLang="ko-KR" dirty="0"/>
              <a:t> </a:t>
            </a:r>
            <a:r>
              <a:rPr lang="ko-KR" altLang="en-US" dirty="0"/>
              <a:t>리뷰가 열림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9A1790-45F4-4359-A93F-B25C3B798671}"/>
              </a:ext>
            </a:extLst>
          </p:cNvPr>
          <p:cNvSpPr/>
          <p:nvPr/>
        </p:nvSpPr>
        <p:spPr>
          <a:xfrm>
            <a:off x="-487681" y="2849933"/>
            <a:ext cx="2122391" cy="8644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로고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설명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카테고리는 내가 입력한 내용 표시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19C5E6-206B-43C1-8284-DCCF98B6C3A4}"/>
              </a:ext>
            </a:extLst>
          </p:cNvPr>
          <p:cNvSpPr/>
          <p:nvPr/>
        </p:nvSpPr>
        <p:spPr>
          <a:xfrm>
            <a:off x="10383018" y="3187297"/>
            <a:ext cx="1694196" cy="670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ß"/>
            </a:pPr>
            <a:r>
              <a:rPr lang="ko-KR" altLang="en-US" dirty="0">
                <a:sym typeface="Wingdings" panose="05000000000000000000" pitchFamily="2" charset="2"/>
              </a:rPr>
              <a:t>다운로드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사이트 연동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727A36-DE7F-49BC-B4A7-CFD0B69092CB}"/>
              </a:ext>
            </a:extLst>
          </p:cNvPr>
          <p:cNvSpPr/>
          <p:nvPr/>
        </p:nvSpPr>
        <p:spPr>
          <a:xfrm>
            <a:off x="8995283" y="2626473"/>
            <a:ext cx="1427720" cy="3173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웹사이트 방문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36F2F4-9A43-438D-AFAD-754C3D1CE32C}"/>
              </a:ext>
            </a:extLst>
          </p:cNvPr>
          <p:cNvSpPr/>
          <p:nvPr/>
        </p:nvSpPr>
        <p:spPr>
          <a:xfrm>
            <a:off x="10497804" y="2414826"/>
            <a:ext cx="1694196" cy="670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ß"/>
            </a:pPr>
            <a:r>
              <a:rPr lang="ko-KR" altLang="en-US" dirty="0">
                <a:sym typeface="Wingdings" panose="05000000000000000000" pitchFamily="2" charset="2"/>
              </a:rPr>
              <a:t>웹사이트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팝업 연결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0538AF-848F-4345-BAFA-EC34E0DC8F33}"/>
              </a:ext>
            </a:extLst>
          </p:cNvPr>
          <p:cNvSpPr/>
          <p:nvPr/>
        </p:nvSpPr>
        <p:spPr>
          <a:xfrm>
            <a:off x="1739878" y="1656080"/>
            <a:ext cx="8739136" cy="652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38C6EF-F5EA-482D-8873-38E1C98CDE4E}"/>
              </a:ext>
            </a:extLst>
          </p:cNvPr>
          <p:cNvSpPr txBox="1"/>
          <p:nvPr/>
        </p:nvSpPr>
        <p:spPr>
          <a:xfrm>
            <a:off x="1712985" y="1650763"/>
            <a:ext cx="114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323A55-4C82-4C7F-8941-9AF4B95CFF44}"/>
              </a:ext>
            </a:extLst>
          </p:cNvPr>
          <p:cNvSpPr txBox="1"/>
          <p:nvPr/>
        </p:nvSpPr>
        <p:spPr>
          <a:xfrm>
            <a:off x="1949012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B071F-55FB-4D7F-AB58-F13D24348D86}"/>
              </a:ext>
            </a:extLst>
          </p:cNvPr>
          <p:cNvSpPr txBox="1"/>
          <p:nvPr/>
        </p:nvSpPr>
        <p:spPr>
          <a:xfrm>
            <a:off x="5038537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638AD6-09C8-433B-B7E7-5087EAEBD791}"/>
              </a:ext>
            </a:extLst>
          </p:cNvPr>
          <p:cNvSpPr txBox="1"/>
          <p:nvPr/>
        </p:nvSpPr>
        <p:spPr>
          <a:xfrm>
            <a:off x="7913117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7B20B-5275-42D9-AA72-67778FC48D9B}"/>
              </a:ext>
            </a:extLst>
          </p:cNvPr>
          <p:cNvSpPr txBox="1"/>
          <p:nvPr/>
        </p:nvSpPr>
        <p:spPr>
          <a:xfrm>
            <a:off x="3434959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27C828-65FF-46BB-B272-B80C816E70F2}"/>
              </a:ext>
            </a:extLst>
          </p:cNvPr>
          <p:cNvSpPr txBox="1"/>
          <p:nvPr/>
        </p:nvSpPr>
        <p:spPr>
          <a:xfrm>
            <a:off x="6208578" y="1946805"/>
            <a:ext cx="142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endParaRPr lang="ko-KR" altLang="en-US" sz="16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DA4AF-DF27-41B9-ABCC-3310503E5F59}"/>
              </a:ext>
            </a:extLst>
          </p:cNvPr>
          <p:cNvSpPr txBox="1"/>
          <p:nvPr/>
        </p:nvSpPr>
        <p:spPr>
          <a:xfrm>
            <a:off x="8989434" y="1946805"/>
            <a:ext cx="142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144DD9-F717-4CBC-8B2E-10B59131F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794" y="1975347"/>
            <a:ext cx="260527" cy="25971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79B5A17-563C-4722-AFF9-DA386381D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249" y="1975347"/>
            <a:ext cx="260527" cy="25971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A1BA34B-C6D2-441A-B050-55AD13F8C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537" y="1975347"/>
            <a:ext cx="260527" cy="2597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851C7A2-CD9D-4661-9078-93C0BF4C6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980" y="1975347"/>
            <a:ext cx="260527" cy="25971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B4F1649-4E76-4A47-BD8B-BDAEC810E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654" y="1975347"/>
            <a:ext cx="260527" cy="25971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073BF58-CF53-4E8F-9235-A72DF4685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971" y="1975347"/>
            <a:ext cx="260527" cy="25971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250412A-F80F-441B-8BD1-D3A9352B1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266" y="2733109"/>
            <a:ext cx="521054" cy="23158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C7EEEF9-BCA0-4CCF-AE59-4F2BC1044F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985" y="3104994"/>
            <a:ext cx="1144912" cy="46136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18AA9F-CC35-45E0-B82B-7EE3A2103771}"/>
              </a:ext>
            </a:extLst>
          </p:cNvPr>
          <p:cNvSpPr/>
          <p:nvPr/>
        </p:nvSpPr>
        <p:spPr>
          <a:xfrm>
            <a:off x="10292080" y="1569929"/>
            <a:ext cx="2235200" cy="670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ß"/>
            </a:pPr>
            <a:r>
              <a:rPr lang="ko-KR" altLang="en-US">
                <a:sym typeface="Wingdings" panose="05000000000000000000" pitchFamily="2" charset="2"/>
              </a:rPr>
              <a:t>선택한 카테고리 값만 표시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FA4F5F4B-6882-4089-B35F-7A0960C83A09}"/>
              </a:ext>
            </a:extLst>
          </p:cNvPr>
          <p:cNvSpPr/>
          <p:nvPr/>
        </p:nvSpPr>
        <p:spPr>
          <a:xfrm rot="10800000">
            <a:off x="5168800" y="4078324"/>
            <a:ext cx="1094855" cy="169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0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3AFD450-BA98-40CC-A39B-624FA65F3EE2}"/>
              </a:ext>
            </a:extLst>
          </p:cNvPr>
          <p:cNvSpPr/>
          <p:nvPr/>
        </p:nvSpPr>
        <p:spPr>
          <a:xfrm>
            <a:off x="1595120" y="559356"/>
            <a:ext cx="9001760" cy="52039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0317A-42C6-4912-AFD0-8D599805F0C5}"/>
              </a:ext>
            </a:extLst>
          </p:cNvPr>
          <p:cNvSpPr/>
          <p:nvPr/>
        </p:nvSpPr>
        <p:spPr>
          <a:xfrm>
            <a:off x="1712985" y="661518"/>
            <a:ext cx="8766029" cy="808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worthy software</a:t>
            </a:r>
            <a:b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비즈니스에 도움이 되는 소프트웨어 추천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8A9261-2FE3-4F7F-BDA1-368C3992B5E2}"/>
              </a:ext>
            </a:extLst>
          </p:cNvPr>
          <p:cNvCxnSpPr/>
          <p:nvPr/>
        </p:nvCxnSpPr>
        <p:spPr>
          <a:xfrm>
            <a:off x="1712985" y="2544921"/>
            <a:ext cx="8693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FAE4F6-4FFF-4A7F-99EB-459689540822}"/>
              </a:ext>
            </a:extLst>
          </p:cNvPr>
          <p:cNvSpPr txBox="1"/>
          <p:nvPr/>
        </p:nvSpPr>
        <p:spPr>
          <a:xfrm>
            <a:off x="3012266" y="3033041"/>
            <a:ext cx="32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FE9CD-7DB5-4DDC-9989-A69C667FE370}"/>
              </a:ext>
            </a:extLst>
          </p:cNvPr>
          <p:cNvSpPr txBox="1"/>
          <p:nvPr/>
        </p:nvSpPr>
        <p:spPr>
          <a:xfrm>
            <a:off x="3012266" y="3400682"/>
            <a:ext cx="596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r>
              <a:rPr lang="ko-KR" altLang="en-US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설명설명</a:t>
            </a:r>
            <a:endParaRPr lang="ko-KR" altLang="en-US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9C02179-D7B5-4E6C-BE15-DF4DE32EA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9" t="11506" b="1"/>
          <a:stretch/>
        </p:blipFill>
        <p:spPr>
          <a:xfrm>
            <a:off x="9106534" y="3088174"/>
            <a:ext cx="1223561" cy="3842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14527A4-3799-41AE-A7C4-8C4FCB27A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50"/>
          <a:stretch/>
        </p:blipFill>
        <p:spPr>
          <a:xfrm>
            <a:off x="9189392" y="3406463"/>
            <a:ext cx="1144087" cy="434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BD43B-BD33-4961-AF2E-C0F22AD4AD51}"/>
              </a:ext>
            </a:extLst>
          </p:cNvPr>
          <p:cNvSpPr/>
          <p:nvPr/>
        </p:nvSpPr>
        <p:spPr>
          <a:xfrm>
            <a:off x="10292080" y="-11586"/>
            <a:ext cx="1899920" cy="570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 보기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5A210-4778-4D46-90C5-FF7991480433}"/>
              </a:ext>
            </a:extLst>
          </p:cNvPr>
          <p:cNvSpPr/>
          <p:nvPr/>
        </p:nvSpPr>
        <p:spPr>
          <a:xfrm>
            <a:off x="10596880" y="4155440"/>
            <a:ext cx="2199366" cy="1764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ß"/>
            </a:pPr>
            <a:r>
              <a:rPr lang="ko-KR" altLang="en-US" dirty="0">
                <a:sym typeface="Wingdings" panose="05000000000000000000" pitchFamily="2" charset="2"/>
              </a:rPr>
              <a:t>네이버 검색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내용 </a:t>
            </a:r>
            <a:r>
              <a:rPr lang="ko-KR" altLang="en-US" dirty="0" err="1">
                <a:sym typeface="Wingdings" panose="05000000000000000000" pitchFamily="2" charset="2"/>
              </a:rPr>
              <a:t>크롤링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727A36-DE7F-49BC-B4A7-CFD0B69092CB}"/>
              </a:ext>
            </a:extLst>
          </p:cNvPr>
          <p:cNvSpPr/>
          <p:nvPr/>
        </p:nvSpPr>
        <p:spPr>
          <a:xfrm>
            <a:off x="8995283" y="2626473"/>
            <a:ext cx="1427720" cy="3173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웹사이트 방문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0538AF-848F-4345-BAFA-EC34E0DC8F33}"/>
              </a:ext>
            </a:extLst>
          </p:cNvPr>
          <p:cNvSpPr/>
          <p:nvPr/>
        </p:nvSpPr>
        <p:spPr>
          <a:xfrm>
            <a:off x="1739878" y="1656080"/>
            <a:ext cx="8739136" cy="652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38C6EF-F5EA-482D-8873-38E1C98CDE4E}"/>
              </a:ext>
            </a:extLst>
          </p:cNvPr>
          <p:cNvSpPr txBox="1"/>
          <p:nvPr/>
        </p:nvSpPr>
        <p:spPr>
          <a:xfrm>
            <a:off x="1712985" y="1650763"/>
            <a:ext cx="114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323A55-4C82-4C7F-8941-9AF4B95CFF44}"/>
              </a:ext>
            </a:extLst>
          </p:cNvPr>
          <p:cNvSpPr txBox="1"/>
          <p:nvPr/>
        </p:nvSpPr>
        <p:spPr>
          <a:xfrm>
            <a:off x="1949012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B071F-55FB-4D7F-AB58-F13D24348D86}"/>
              </a:ext>
            </a:extLst>
          </p:cNvPr>
          <p:cNvSpPr txBox="1"/>
          <p:nvPr/>
        </p:nvSpPr>
        <p:spPr>
          <a:xfrm>
            <a:off x="5038537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638AD6-09C8-433B-B7E7-5087EAEBD791}"/>
              </a:ext>
            </a:extLst>
          </p:cNvPr>
          <p:cNvSpPr txBox="1"/>
          <p:nvPr/>
        </p:nvSpPr>
        <p:spPr>
          <a:xfrm>
            <a:off x="7913117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7B20B-5275-42D9-AA72-67778FC48D9B}"/>
              </a:ext>
            </a:extLst>
          </p:cNvPr>
          <p:cNvSpPr txBox="1"/>
          <p:nvPr/>
        </p:nvSpPr>
        <p:spPr>
          <a:xfrm>
            <a:off x="3434959" y="1946805"/>
            <a:ext cx="122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</a:t>
            </a:r>
            <a:r>
              <a:rPr lang="en-US" altLang="ko-KR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27C828-65FF-46BB-B272-B80C816E70F2}"/>
              </a:ext>
            </a:extLst>
          </p:cNvPr>
          <p:cNvSpPr txBox="1"/>
          <p:nvPr/>
        </p:nvSpPr>
        <p:spPr>
          <a:xfrm>
            <a:off x="6208578" y="1946805"/>
            <a:ext cx="142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endParaRPr lang="ko-KR" altLang="en-US" sz="16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DA4AF-DF27-41B9-ABCC-3310503E5F59}"/>
              </a:ext>
            </a:extLst>
          </p:cNvPr>
          <p:cNvSpPr txBox="1"/>
          <p:nvPr/>
        </p:nvSpPr>
        <p:spPr>
          <a:xfrm>
            <a:off x="8989434" y="1946805"/>
            <a:ext cx="142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144DD9-F717-4CBC-8B2E-10B59131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94" y="1975347"/>
            <a:ext cx="260527" cy="25971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79B5A17-563C-4722-AFF9-DA386381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49" y="1975347"/>
            <a:ext cx="260527" cy="25971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A1BA34B-C6D2-441A-B050-55AD13F8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7" y="1975347"/>
            <a:ext cx="260527" cy="2597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851C7A2-CD9D-4661-9078-93C0BF4C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80" y="1975347"/>
            <a:ext cx="260527" cy="25971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B4F1649-4E76-4A47-BD8B-BDAEC810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54" y="1975347"/>
            <a:ext cx="260527" cy="25971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073BF58-CF53-4E8F-9235-A72DF468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71" y="1975347"/>
            <a:ext cx="260527" cy="25971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83821CB-0C44-44D5-9E77-2695AD37B0D4}"/>
              </a:ext>
            </a:extLst>
          </p:cNvPr>
          <p:cNvSpPr txBox="1"/>
          <p:nvPr/>
        </p:nvSpPr>
        <p:spPr>
          <a:xfrm>
            <a:off x="1809171" y="4258133"/>
            <a:ext cx="7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  <a:endParaRPr lang="ko-KR" altLang="en-US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8D8E12B-91F5-4152-863A-6463248C4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266" y="2733109"/>
            <a:ext cx="521054" cy="23158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314E0C1-73B7-45B0-B101-88A100F46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85" y="3104994"/>
            <a:ext cx="1144912" cy="4613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773893-3BD6-4348-A9DE-575C655EA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499" y="4328184"/>
            <a:ext cx="6410325" cy="13144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8403E-68C5-43CA-80E4-2AFDB48DFB32}"/>
              </a:ext>
            </a:extLst>
          </p:cNvPr>
          <p:cNvSpPr/>
          <p:nvPr/>
        </p:nvSpPr>
        <p:spPr>
          <a:xfrm>
            <a:off x="1595120" y="4155440"/>
            <a:ext cx="9001760" cy="1607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3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502EB5-79D7-4A0E-9FB4-D10B5DDFC75D}"/>
              </a:ext>
            </a:extLst>
          </p:cNvPr>
          <p:cNvSpPr/>
          <p:nvPr/>
        </p:nvSpPr>
        <p:spPr>
          <a:xfrm>
            <a:off x="10292080" y="-11586"/>
            <a:ext cx="1899920" cy="570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등록 페이지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70CE78-E083-4403-9926-C71B592222A4}"/>
              </a:ext>
            </a:extLst>
          </p:cNvPr>
          <p:cNvSpPr/>
          <p:nvPr/>
        </p:nvSpPr>
        <p:spPr>
          <a:xfrm>
            <a:off x="1739878" y="843280"/>
            <a:ext cx="8227082" cy="538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CB712-FDFA-4C2C-87AE-51C14A598512}"/>
              </a:ext>
            </a:extLst>
          </p:cNvPr>
          <p:cNvSpPr txBox="1"/>
          <p:nvPr/>
        </p:nvSpPr>
        <p:spPr>
          <a:xfrm>
            <a:off x="1967011" y="1690060"/>
            <a:ext cx="114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36FCD6-3986-43DA-BAF6-FC06FC0156B1}"/>
              </a:ext>
            </a:extLst>
          </p:cNvPr>
          <p:cNvSpPr txBox="1"/>
          <p:nvPr/>
        </p:nvSpPr>
        <p:spPr>
          <a:xfrm>
            <a:off x="1967011" y="1325443"/>
            <a:ext cx="147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소프트웨어명</a:t>
            </a:r>
            <a:endParaRPr lang="ko-KR" altLang="en-US" sz="14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08B3EC-05CE-416F-91B9-787F4BE51C46}"/>
              </a:ext>
            </a:extLst>
          </p:cNvPr>
          <p:cNvSpPr txBox="1"/>
          <p:nvPr/>
        </p:nvSpPr>
        <p:spPr>
          <a:xfrm>
            <a:off x="1967011" y="3249775"/>
            <a:ext cx="147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endParaRPr lang="ko-KR" altLang="en-US" sz="14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9FD73-138D-4D2B-806D-BCFDC00025DA}"/>
              </a:ext>
            </a:extLst>
          </p:cNvPr>
          <p:cNvSpPr txBox="1"/>
          <p:nvPr/>
        </p:nvSpPr>
        <p:spPr>
          <a:xfrm>
            <a:off x="1967011" y="3614392"/>
            <a:ext cx="147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1</a:t>
            </a:r>
            <a:endParaRPr lang="ko-KR" altLang="en-US" sz="14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5061C1-F852-4AD4-A286-8B561A135D01}"/>
              </a:ext>
            </a:extLst>
          </p:cNvPr>
          <p:cNvSpPr txBox="1"/>
          <p:nvPr/>
        </p:nvSpPr>
        <p:spPr>
          <a:xfrm>
            <a:off x="1967011" y="3979009"/>
            <a:ext cx="147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2</a:t>
            </a:r>
            <a:endParaRPr lang="ko-KR" altLang="en-US" sz="14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EAFBE-E7D0-4499-B253-BC0293D55087}"/>
              </a:ext>
            </a:extLst>
          </p:cNvPr>
          <p:cNvSpPr txBox="1"/>
          <p:nvPr/>
        </p:nvSpPr>
        <p:spPr>
          <a:xfrm>
            <a:off x="1967011" y="2054677"/>
            <a:ext cx="154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설명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466168-B1A8-4DC9-A665-AC2CB07D7B28}"/>
              </a:ext>
            </a:extLst>
          </p:cNvPr>
          <p:cNvSpPr txBox="1"/>
          <p:nvPr/>
        </p:nvSpPr>
        <p:spPr>
          <a:xfrm>
            <a:off x="1967011" y="4343627"/>
            <a:ext cx="147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B73C63-9FEA-46EB-B67B-C9C774851182}"/>
              </a:ext>
            </a:extLst>
          </p:cNvPr>
          <p:cNvSpPr/>
          <p:nvPr/>
        </p:nvSpPr>
        <p:spPr>
          <a:xfrm>
            <a:off x="3692095" y="1325443"/>
            <a:ext cx="32308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64362C-6B53-4380-88F8-2C7F4A97C505}"/>
              </a:ext>
            </a:extLst>
          </p:cNvPr>
          <p:cNvGrpSpPr/>
          <p:nvPr/>
        </p:nvGrpSpPr>
        <p:grpSpPr>
          <a:xfrm>
            <a:off x="3692095" y="1699541"/>
            <a:ext cx="6274865" cy="261610"/>
            <a:chOff x="1786794" y="1946805"/>
            <a:chExt cx="8625035" cy="3595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BEA1FD-7DDB-4364-A6B1-B2426D0354FD}"/>
                </a:ext>
              </a:extLst>
            </p:cNvPr>
            <p:cNvSpPr txBox="1"/>
            <p:nvPr/>
          </p:nvSpPr>
          <p:spPr>
            <a:xfrm>
              <a:off x="1949011" y="1946805"/>
              <a:ext cx="1225118" cy="35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영업</a:t>
              </a:r>
              <a:r>
                <a:rPr lang="en-US" altLang="ko-KR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마케팅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303D0A5-3429-4010-AB7B-BC6D327A3139}"/>
                </a:ext>
              </a:extLst>
            </p:cNvPr>
            <p:cNvSpPr txBox="1"/>
            <p:nvPr/>
          </p:nvSpPr>
          <p:spPr>
            <a:xfrm>
              <a:off x="5038537" y="1946805"/>
              <a:ext cx="1225118" cy="35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DEA1A-AED5-4DE0-9B46-DC420D52A3A9}"/>
                </a:ext>
              </a:extLst>
            </p:cNvPr>
            <p:cNvSpPr txBox="1"/>
            <p:nvPr/>
          </p:nvSpPr>
          <p:spPr>
            <a:xfrm>
              <a:off x="7913117" y="1946805"/>
              <a:ext cx="1225118" cy="35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C37FB1-BC43-460F-9737-F281ACCC814C}"/>
                </a:ext>
              </a:extLst>
            </p:cNvPr>
            <p:cNvSpPr txBox="1"/>
            <p:nvPr/>
          </p:nvSpPr>
          <p:spPr>
            <a:xfrm>
              <a:off x="3434959" y="1946805"/>
              <a:ext cx="1225118" cy="35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협업</a:t>
              </a:r>
              <a:r>
                <a:rPr lang="en-US" altLang="ko-KR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생산성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335D07-5CC8-4679-B736-1CB14073F01E}"/>
                </a:ext>
              </a:extLst>
            </p:cNvPr>
            <p:cNvSpPr txBox="1"/>
            <p:nvPr/>
          </p:nvSpPr>
          <p:spPr>
            <a:xfrm>
              <a:off x="6208578" y="1946805"/>
              <a:ext cx="1422394" cy="35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관리</a:t>
              </a:r>
              <a:endParaRPr lang="ko-KR" altLang="en-US" sz="11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3002C7-B859-4CEE-B93F-1E3779FC4754}"/>
                </a:ext>
              </a:extLst>
            </p:cNvPr>
            <p:cNvSpPr txBox="1"/>
            <p:nvPr/>
          </p:nvSpPr>
          <p:spPr>
            <a:xfrm>
              <a:off x="8989435" y="1946805"/>
              <a:ext cx="1422394" cy="359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0D7E97A-8C4C-43BF-87B8-F578A093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6794" y="1975347"/>
              <a:ext cx="260527" cy="259711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E42A948-9481-4B72-A099-C596B9BF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249" y="1975347"/>
              <a:ext cx="260527" cy="259711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B0C9B49-B795-4249-9B8C-F5B3227C0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8537" y="1975347"/>
              <a:ext cx="260527" cy="259711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95EEDD9-3336-40F0-A07C-C083229C9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7980" y="1975347"/>
              <a:ext cx="260527" cy="25971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700D0C2-44DC-492A-A6DE-D9511FDB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0654" y="1975347"/>
              <a:ext cx="260527" cy="25971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1C922A8-BA26-425A-A30D-B7B674FF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6971" y="1975347"/>
              <a:ext cx="260527" cy="259711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ED9192-DADE-456E-856C-94282CD9690D}"/>
              </a:ext>
            </a:extLst>
          </p:cNvPr>
          <p:cNvSpPr/>
          <p:nvPr/>
        </p:nvSpPr>
        <p:spPr>
          <a:xfrm>
            <a:off x="3692095" y="2048237"/>
            <a:ext cx="3230880" cy="120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34C8AC-5574-4733-B52C-8AE1735AD164}"/>
              </a:ext>
            </a:extLst>
          </p:cNvPr>
          <p:cNvSpPr/>
          <p:nvPr/>
        </p:nvSpPr>
        <p:spPr>
          <a:xfrm>
            <a:off x="3692095" y="3271650"/>
            <a:ext cx="32308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F00FFE-9DC2-460F-B6ED-E6F5DAA2401E}"/>
              </a:ext>
            </a:extLst>
          </p:cNvPr>
          <p:cNvSpPr/>
          <p:nvPr/>
        </p:nvSpPr>
        <p:spPr>
          <a:xfrm>
            <a:off x="3692095" y="3601302"/>
            <a:ext cx="32308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8AE4BE-3CB5-4971-B64B-DF1281287A5E}"/>
              </a:ext>
            </a:extLst>
          </p:cNvPr>
          <p:cNvSpPr/>
          <p:nvPr/>
        </p:nvSpPr>
        <p:spPr>
          <a:xfrm>
            <a:off x="3692095" y="3952142"/>
            <a:ext cx="32308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93511B-A8CB-442F-BAE1-1BEB8863441F}"/>
              </a:ext>
            </a:extLst>
          </p:cNvPr>
          <p:cNvSpPr/>
          <p:nvPr/>
        </p:nvSpPr>
        <p:spPr>
          <a:xfrm>
            <a:off x="3692095" y="4286786"/>
            <a:ext cx="3230880" cy="120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업로드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8A7437-AA32-4258-9BD2-B5667B31A8DF}"/>
              </a:ext>
            </a:extLst>
          </p:cNvPr>
          <p:cNvSpPr/>
          <p:nvPr/>
        </p:nvSpPr>
        <p:spPr>
          <a:xfrm>
            <a:off x="8726158" y="5761121"/>
            <a:ext cx="1034817" cy="32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F78EE6-6891-4C0E-96FA-4AF35A2A0972}"/>
              </a:ext>
            </a:extLst>
          </p:cNvPr>
          <p:cNvSpPr/>
          <p:nvPr/>
        </p:nvSpPr>
        <p:spPr>
          <a:xfrm>
            <a:off x="6984468" y="4313147"/>
            <a:ext cx="1034817" cy="32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이미지찾기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158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Yim chanmi</dc:creator>
  <cp:lastModifiedBy>Yim chanmi</cp:lastModifiedBy>
  <cp:revision>11</cp:revision>
  <dcterms:created xsi:type="dcterms:W3CDTF">2020-12-05T00:40:40Z</dcterms:created>
  <dcterms:modified xsi:type="dcterms:W3CDTF">2020-12-05T06:57:06Z</dcterms:modified>
</cp:coreProperties>
</file>