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9CC2B-7D58-4A4D-9A17-8B53C62C3C34}" v="9" dt="2024-01-21T18:18:59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8160" autoAdjust="0"/>
  </p:normalViewPr>
  <p:slideViewPr>
    <p:cSldViewPr snapToGrid="0">
      <p:cViewPr varScale="1">
        <p:scale>
          <a:sx n="65" d="100"/>
          <a:sy n="65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ha Fernando" userId="99bc1665a152f264" providerId="LiveId" clId="{4589CC2B-7D58-4A4D-9A17-8B53C62C3C34}"/>
    <pc:docChg chg="undo custSel delSld modSld">
      <pc:chgData name="Natasha Fernando" userId="99bc1665a152f264" providerId="LiveId" clId="{4589CC2B-7D58-4A4D-9A17-8B53C62C3C34}" dt="2024-01-21T18:22:45.151" v="69" actId="26606"/>
      <pc:docMkLst>
        <pc:docMk/>
      </pc:docMkLst>
      <pc:sldChg chg="addSp delSp modSp mod setBg">
        <pc:chgData name="Natasha Fernando" userId="99bc1665a152f264" providerId="LiveId" clId="{4589CC2B-7D58-4A4D-9A17-8B53C62C3C34}" dt="2024-01-21T18:07:39.366" v="9" actId="26606"/>
        <pc:sldMkLst>
          <pc:docMk/>
          <pc:sldMk cId="4161483169" sldId="259"/>
        </pc:sldMkLst>
        <pc:spChg chg="mod">
          <ac:chgData name="Natasha Fernando" userId="99bc1665a152f264" providerId="LiveId" clId="{4589CC2B-7D58-4A4D-9A17-8B53C62C3C34}" dt="2024-01-21T18:07:39.366" v="9" actId="26606"/>
          <ac:spMkLst>
            <pc:docMk/>
            <pc:sldMk cId="4161483169" sldId="259"/>
            <ac:spMk id="2" creationId="{8046FE52-1334-3479-49C4-BECE74BC3196}"/>
          </ac:spMkLst>
        </pc:spChg>
        <pc:spChg chg="del">
          <ac:chgData name="Natasha Fernando" userId="99bc1665a152f264" providerId="LiveId" clId="{4589CC2B-7D58-4A4D-9A17-8B53C62C3C34}" dt="2024-01-21T18:06:52.654" v="4" actId="478"/>
          <ac:spMkLst>
            <pc:docMk/>
            <pc:sldMk cId="4161483169" sldId="259"/>
            <ac:spMk id="3" creationId="{65A2A951-5182-2BD1-0CA8-1D3D0200FF9C}"/>
          </ac:spMkLst>
        </pc:spChg>
        <pc:spChg chg="add">
          <ac:chgData name="Natasha Fernando" userId="99bc1665a152f264" providerId="LiveId" clId="{4589CC2B-7D58-4A4D-9A17-8B53C62C3C34}" dt="2024-01-21T18:07:39.366" v="9" actId="26606"/>
          <ac:spMkLst>
            <pc:docMk/>
            <pc:sldMk cId="4161483169" sldId="259"/>
            <ac:spMk id="10" creationId="{D4771268-CB57-404A-9271-370EB28F6090}"/>
          </ac:spMkLst>
        </pc:spChg>
        <pc:picChg chg="add mod">
          <ac:chgData name="Natasha Fernando" userId="99bc1665a152f264" providerId="LiveId" clId="{4589CC2B-7D58-4A4D-9A17-8B53C62C3C34}" dt="2024-01-21T18:07:39.366" v="9" actId="26606"/>
          <ac:picMkLst>
            <pc:docMk/>
            <pc:sldMk cId="4161483169" sldId="259"/>
            <ac:picMk id="5" creationId="{DDE32DC1-B4D3-6117-CB8B-09D0EFEB379C}"/>
          </ac:picMkLst>
        </pc:picChg>
      </pc:sldChg>
      <pc:sldChg chg="addSp delSp modSp mod setBg">
        <pc:chgData name="Natasha Fernando" userId="99bc1665a152f264" providerId="LiveId" clId="{4589CC2B-7D58-4A4D-9A17-8B53C62C3C34}" dt="2024-01-21T18:14:11.660" v="40" actId="1076"/>
        <pc:sldMkLst>
          <pc:docMk/>
          <pc:sldMk cId="1424757117" sldId="260"/>
        </pc:sldMkLst>
        <pc:spChg chg="mod">
          <ac:chgData name="Natasha Fernando" userId="99bc1665a152f264" providerId="LiveId" clId="{4589CC2B-7D58-4A4D-9A17-8B53C62C3C34}" dt="2024-01-21T18:08:02.697" v="14" actId="26606"/>
          <ac:spMkLst>
            <pc:docMk/>
            <pc:sldMk cId="1424757117" sldId="260"/>
            <ac:spMk id="2" creationId="{1A3C4A2B-C564-5169-177C-0787EB6185FF}"/>
          </ac:spMkLst>
        </pc:spChg>
        <pc:spChg chg="del">
          <ac:chgData name="Natasha Fernando" userId="99bc1665a152f264" providerId="LiveId" clId="{4589CC2B-7D58-4A4D-9A17-8B53C62C3C34}" dt="2024-01-21T18:07:51.021" v="10" actId="478"/>
          <ac:spMkLst>
            <pc:docMk/>
            <pc:sldMk cId="1424757117" sldId="260"/>
            <ac:spMk id="3" creationId="{9E6D4E63-60D1-E753-5AF6-0A52481DEAF7}"/>
          </ac:spMkLst>
        </pc:spChg>
        <pc:spChg chg="add">
          <ac:chgData name="Natasha Fernando" userId="99bc1665a152f264" providerId="LiveId" clId="{4589CC2B-7D58-4A4D-9A17-8B53C62C3C34}" dt="2024-01-21T18:08:02.697" v="14" actId="26606"/>
          <ac:spMkLst>
            <pc:docMk/>
            <pc:sldMk cId="1424757117" sldId="260"/>
            <ac:spMk id="10" creationId="{D4771268-CB57-404A-9271-370EB28F6090}"/>
          </ac:spMkLst>
        </pc:spChg>
        <pc:picChg chg="add del mod">
          <ac:chgData name="Natasha Fernando" userId="99bc1665a152f264" providerId="LiveId" clId="{4589CC2B-7D58-4A4D-9A17-8B53C62C3C34}" dt="2024-01-21T18:13:10.399" v="34" actId="478"/>
          <ac:picMkLst>
            <pc:docMk/>
            <pc:sldMk cId="1424757117" sldId="260"/>
            <ac:picMk id="5" creationId="{388D2902-B0C5-A68F-E862-FF3F61B91A10}"/>
          </ac:picMkLst>
        </pc:picChg>
        <pc:picChg chg="add mod">
          <ac:chgData name="Natasha Fernando" userId="99bc1665a152f264" providerId="LiveId" clId="{4589CC2B-7D58-4A4D-9A17-8B53C62C3C34}" dt="2024-01-21T18:14:11.660" v="40" actId="1076"/>
          <ac:picMkLst>
            <pc:docMk/>
            <pc:sldMk cId="1424757117" sldId="260"/>
            <ac:picMk id="7" creationId="{DF112F0A-7A8C-63BB-33E9-8C1DFB506204}"/>
          </ac:picMkLst>
        </pc:picChg>
      </pc:sldChg>
      <pc:sldChg chg="addSp delSp modSp mod setBg">
        <pc:chgData name="Natasha Fernando" userId="99bc1665a152f264" providerId="LiveId" clId="{4589CC2B-7D58-4A4D-9A17-8B53C62C3C34}" dt="2024-01-21T18:11:44.568" v="24" actId="1076"/>
        <pc:sldMkLst>
          <pc:docMk/>
          <pc:sldMk cId="1817666675" sldId="261"/>
        </pc:sldMkLst>
        <pc:spChg chg="mod">
          <ac:chgData name="Natasha Fernando" userId="99bc1665a152f264" providerId="LiveId" clId="{4589CC2B-7D58-4A4D-9A17-8B53C62C3C34}" dt="2024-01-21T18:11:17.473" v="20" actId="26606"/>
          <ac:spMkLst>
            <pc:docMk/>
            <pc:sldMk cId="1817666675" sldId="261"/>
            <ac:spMk id="2" creationId="{4FE4B248-7907-23EA-802B-5DCA9DCD3F85}"/>
          </ac:spMkLst>
        </pc:spChg>
        <pc:spChg chg="del">
          <ac:chgData name="Natasha Fernando" userId="99bc1665a152f264" providerId="LiveId" clId="{4589CC2B-7D58-4A4D-9A17-8B53C62C3C34}" dt="2024-01-21T18:10:52.507" v="16" actId="478"/>
          <ac:spMkLst>
            <pc:docMk/>
            <pc:sldMk cId="1817666675" sldId="261"/>
            <ac:spMk id="3" creationId="{B67A5252-45A0-F3CC-9D7C-D219EF2351B5}"/>
          </ac:spMkLst>
        </pc:spChg>
        <pc:spChg chg="add">
          <ac:chgData name="Natasha Fernando" userId="99bc1665a152f264" providerId="LiveId" clId="{4589CC2B-7D58-4A4D-9A17-8B53C62C3C34}" dt="2024-01-21T18:11:17.473" v="20" actId="26606"/>
          <ac:spMkLst>
            <pc:docMk/>
            <pc:sldMk cId="1817666675" sldId="261"/>
            <ac:spMk id="10" creationId="{F0DCC097-1DB8-4B6D-85D0-6FBA0E1CA4BA}"/>
          </ac:spMkLst>
        </pc:spChg>
        <pc:spChg chg="add">
          <ac:chgData name="Natasha Fernando" userId="99bc1665a152f264" providerId="LiveId" clId="{4589CC2B-7D58-4A4D-9A17-8B53C62C3C34}" dt="2024-01-21T18:11:17.473" v="20" actId="26606"/>
          <ac:spMkLst>
            <pc:docMk/>
            <pc:sldMk cId="1817666675" sldId="261"/>
            <ac:spMk id="12" creationId="{E0B58608-23C8-4441-994D-C6823EEE1DB7}"/>
          </ac:spMkLst>
        </pc:spChg>
        <pc:picChg chg="add mod">
          <ac:chgData name="Natasha Fernando" userId="99bc1665a152f264" providerId="LiveId" clId="{4589CC2B-7D58-4A4D-9A17-8B53C62C3C34}" dt="2024-01-21T18:11:44.568" v="24" actId="1076"/>
          <ac:picMkLst>
            <pc:docMk/>
            <pc:sldMk cId="1817666675" sldId="261"/>
            <ac:picMk id="5" creationId="{B7B8549D-F4C1-0F6B-38A1-47257B6B2C02}"/>
          </ac:picMkLst>
        </pc:picChg>
      </pc:sldChg>
      <pc:sldChg chg="addSp delSp modSp mod setBg">
        <pc:chgData name="Natasha Fernando" userId="99bc1665a152f264" providerId="LiveId" clId="{4589CC2B-7D58-4A4D-9A17-8B53C62C3C34}" dt="2024-01-21T18:12:23.781" v="33" actId="1076"/>
        <pc:sldMkLst>
          <pc:docMk/>
          <pc:sldMk cId="3171566162" sldId="262"/>
        </pc:sldMkLst>
        <pc:spChg chg="mod">
          <ac:chgData name="Natasha Fernando" userId="99bc1665a152f264" providerId="LiveId" clId="{4589CC2B-7D58-4A4D-9A17-8B53C62C3C34}" dt="2024-01-21T18:12:03.881" v="29" actId="26606"/>
          <ac:spMkLst>
            <pc:docMk/>
            <pc:sldMk cId="3171566162" sldId="262"/>
            <ac:spMk id="2" creationId="{D0525C43-D4E3-0EB6-B96A-7A27179A79C0}"/>
          </ac:spMkLst>
        </pc:spChg>
        <pc:spChg chg="del">
          <ac:chgData name="Natasha Fernando" userId="99bc1665a152f264" providerId="LiveId" clId="{4589CC2B-7D58-4A4D-9A17-8B53C62C3C34}" dt="2024-01-21T18:11:50.407" v="25" actId="478"/>
          <ac:spMkLst>
            <pc:docMk/>
            <pc:sldMk cId="3171566162" sldId="262"/>
            <ac:spMk id="3" creationId="{7448D416-463A-E348-AD1F-86F1AE705753}"/>
          </ac:spMkLst>
        </pc:spChg>
        <pc:spChg chg="add">
          <ac:chgData name="Natasha Fernando" userId="99bc1665a152f264" providerId="LiveId" clId="{4589CC2B-7D58-4A4D-9A17-8B53C62C3C34}" dt="2024-01-21T18:12:03.881" v="29" actId="26606"/>
          <ac:spMkLst>
            <pc:docMk/>
            <pc:sldMk cId="3171566162" sldId="262"/>
            <ac:spMk id="10" creationId="{F0DCC097-1DB8-4B6D-85D0-6FBA0E1CA4BA}"/>
          </ac:spMkLst>
        </pc:spChg>
        <pc:spChg chg="add">
          <ac:chgData name="Natasha Fernando" userId="99bc1665a152f264" providerId="LiveId" clId="{4589CC2B-7D58-4A4D-9A17-8B53C62C3C34}" dt="2024-01-21T18:12:03.881" v="29" actId="26606"/>
          <ac:spMkLst>
            <pc:docMk/>
            <pc:sldMk cId="3171566162" sldId="262"/>
            <ac:spMk id="12" creationId="{E0B58608-23C8-4441-994D-C6823EEE1DB7}"/>
          </ac:spMkLst>
        </pc:spChg>
        <pc:picChg chg="add mod">
          <ac:chgData name="Natasha Fernando" userId="99bc1665a152f264" providerId="LiveId" clId="{4589CC2B-7D58-4A4D-9A17-8B53C62C3C34}" dt="2024-01-21T18:12:23.781" v="33" actId="1076"/>
          <ac:picMkLst>
            <pc:docMk/>
            <pc:sldMk cId="3171566162" sldId="262"/>
            <ac:picMk id="5" creationId="{F2BCDA37-A7E8-5064-0513-9B40C2978933}"/>
          </ac:picMkLst>
        </pc:picChg>
      </pc:sldChg>
      <pc:sldChg chg="addSp delSp modSp mod setBg">
        <pc:chgData name="Natasha Fernando" userId="99bc1665a152f264" providerId="LiveId" clId="{4589CC2B-7D58-4A4D-9A17-8B53C62C3C34}" dt="2024-01-21T18:17:11.369" v="47" actId="1076"/>
        <pc:sldMkLst>
          <pc:docMk/>
          <pc:sldMk cId="429540604" sldId="263"/>
        </pc:sldMkLst>
        <pc:spChg chg="mod">
          <ac:chgData name="Natasha Fernando" userId="99bc1665a152f264" providerId="LiveId" clId="{4589CC2B-7D58-4A4D-9A17-8B53C62C3C34}" dt="2024-01-21T18:17:00.602" v="45" actId="26606"/>
          <ac:spMkLst>
            <pc:docMk/>
            <pc:sldMk cId="429540604" sldId="263"/>
            <ac:spMk id="2" creationId="{32788201-226D-76A6-D84A-2E1FE72B8655}"/>
          </ac:spMkLst>
        </pc:spChg>
        <pc:spChg chg="del">
          <ac:chgData name="Natasha Fernando" userId="99bc1665a152f264" providerId="LiveId" clId="{4589CC2B-7D58-4A4D-9A17-8B53C62C3C34}" dt="2024-01-21T18:16:37.127" v="41" actId="478"/>
          <ac:spMkLst>
            <pc:docMk/>
            <pc:sldMk cId="429540604" sldId="263"/>
            <ac:spMk id="3" creationId="{9C98BEBC-B551-6763-B396-2BEE17A95D5F}"/>
          </ac:spMkLst>
        </pc:spChg>
        <pc:spChg chg="add">
          <ac:chgData name="Natasha Fernando" userId="99bc1665a152f264" providerId="LiveId" clId="{4589CC2B-7D58-4A4D-9A17-8B53C62C3C34}" dt="2024-01-21T18:17:00.602" v="45" actId="26606"/>
          <ac:spMkLst>
            <pc:docMk/>
            <pc:sldMk cId="429540604" sldId="263"/>
            <ac:spMk id="10" creationId="{665DBBEF-238B-476B-96AB-8AAC3224ECEA}"/>
          </ac:spMkLst>
        </pc:spChg>
        <pc:spChg chg="add">
          <ac:chgData name="Natasha Fernando" userId="99bc1665a152f264" providerId="LiveId" clId="{4589CC2B-7D58-4A4D-9A17-8B53C62C3C34}" dt="2024-01-21T18:17:00.602" v="45" actId="26606"/>
          <ac:spMkLst>
            <pc:docMk/>
            <pc:sldMk cId="429540604" sldId="263"/>
            <ac:spMk id="12" creationId="{3FCFB1DE-0B7E-48CC-BA90-B2AB0889F9D6}"/>
          </ac:spMkLst>
        </pc:spChg>
        <pc:picChg chg="add mod">
          <ac:chgData name="Natasha Fernando" userId="99bc1665a152f264" providerId="LiveId" clId="{4589CC2B-7D58-4A4D-9A17-8B53C62C3C34}" dt="2024-01-21T18:17:11.369" v="47" actId="1076"/>
          <ac:picMkLst>
            <pc:docMk/>
            <pc:sldMk cId="429540604" sldId="263"/>
            <ac:picMk id="5" creationId="{1AAA6148-9C8F-D82B-1DFD-F2F1461118DB}"/>
          </ac:picMkLst>
        </pc:picChg>
      </pc:sldChg>
      <pc:sldChg chg="addSp delSp modSp mod setBg">
        <pc:chgData name="Natasha Fernando" userId="99bc1665a152f264" providerId="LiveId" clId="{4589CC2B-7D58-4A4D-9A17-8B53C62C3C34}" dt="2024-01-21T18:17:52.418" v="57" actId="1076"/>
        <pc:sldMkLst>
          <pc:docMk/>
          <pc:sldMk cId="2063801386" sldId="264"/>
        </pc:sldMkLst>
        <pc:spChg chg="mod">
          <ac:chgData name="Natasha Fernando" userId="99bc1665a152f264" providerId="LiveId" clId="{4589CC2B-7D58-4A4D-9A17-8B53C62C3C34}" dt="2024-01-21T18:17:39.905" v="53" actId="26606"/>
          <ac:spMkLst>
            <pc:docMk/>
            <pc:sldMk cId="2063801386" sldId="264"/>
            <ac:spMk id="2" creationId="{3A074F94-5901-99AB-9C02-3D153E5D8D75}"/>
          </ac:spMkLst>
        </pc:spChg>
        <pc:spChg chg="del">
          <ac:chgData name="Natasha Fernando" userId="99bc1665a152f264" providerId="LiveId" clId="{4589CC2B-7D58-4A4D-9A17-8B53C62C3C34}" dt="2024-01-21T18:17:25.353" v="49" actId="478"/>
          <ac:spMkLst>
            <pc:docMk/>
            <pc:sldMk cId="2063801386" sldId="264"/>
            <ac:spMk id="3" creationId="{F2C8A9E6-4D25-45AA-4496-2E5507B676DB}"/>
          </ac:spMkLst>
        </pc:spChg>
        <pc:spChg chg="add">
          <ac:chgData name="Natasha Fernando" userId="99bc1665a152f264" providerId="LiveId" clId="{4589CC2B-7D58-4A4D-9A17-8B53C62C3C34}" dt="2024-01-21T18:17:39.905" v="53" actId="26606"/>
          <ac:spMkLst>
            <pc:docMk/>
            <pc:sldMk cId="2063801386" sldId="264"/>
            <ac:spMk id="10" creationId="{665DBBEF-238B-476B-96AB-8AAC3224ECEA}"/>
          </ac:spMkLst>
        </pc:spChg>
        <pc:spChg chg="add">
          <ac:chgData name="Natasha Fernando" userId="99bc1665a152f264" providerId="LiveId" clId="{4589CC2B-7D58-4A4D-9A17-8B53C62C3C34}" dt="2024-01-21T18:17:39.905" v="53" actId="26606"/>
          <ac:spMkLst>
            <pc:docMk/>
            <pc:sldMk cId="2063801386" sldId="264"/>
            <ac:spMk id="12" creationId="{3FCFB1DE-0B7E-48CC-BA90-B2AB0889F9D6}"/>
          </ac:spMkLst>
        </pc:spChg>
        <pc:picChg chg="add mod">
          <ac:chgData name="Natasha Fernando" userId="99bc1665a152f264" providerId="LiveId" clId="{4589CC2B-7D58-4A4D-9A17-8B53C62C3C34}" dt="2024-01-21T18:17:52.418" v="57" actId="1076"/>
          <ac:picMkLst>
            <pc:docMk/>
            <pc:sldMk cId="2063801386" sldId="264"/>
            <ac:picMk id="5" creationId="{A4F2724A-0651-BCE8-5857-59C3FD9DB591}"/>
          </ac:picMkLst>
        </pc:picChg>
      </pc:sldChg>
      <pc:sldChg chg="addSp delSp modSp mod setBg">
        <pc:chgData name="Natasha Fernando" userId="99bc1665a152f264" providerId="LiveId" clId="{4589CC2B-7D58-4A4D-9A17-8B53C62C3C34}" dt="2024-01-21T18:19:40.176" v="63" actId="1076"/>
        <pc:sldMkLst>
          <pc:docMk/>
          <pc:sldMk cId="759011754" sldId="265"/>
        </pc:sldMkLst>
        <pc:spChg chg="mod">
          <ac:chgData name="Natasha Fernando" userId="99bc1665a152f264" providerId="LiveId" clId="{4589CC2B-7D58-4A4D-9A17-8B53C62C3C34}" dt="2024-01-21T18:19:30.896" v="61" actId="26606"/>
          <ac:spMkLst>
            <pc:docMk/>
            <pc:sldMk cId="759011754" sldId="265"/>
            <ac:spMk id="2" creationId="{94E56ADF-7E8C-2799-C04C-FD94DB5BE5ED}"/>
          </ac:spMkLst>
        </pc:spChg>
        <pc:spChg chg="del">
          <ac:chgData name="Natasha Fernando" userId="99bc1665a152f264" providerId="LiveId" clId="{4589CC2B-7D58-4A4D-9A17-8B53C62C3C34}" dt="2024-01-21T18:18:59.327" v="58" actId="931"/>
          <ac:spMkLst>
            <pc:docMk/>
            <pc:sldMk cId="759011754" sldId="265"/>
            <ac:spMk id="3" creationId="{4B7EC9DA-2AA2-56E5-6AD7-1810BEFA3FCA}"/>
          </ac:spMkLst>
        </pc:spChg>
        <pc:spChg chg="add">
          <ac:chgData name="Natasha Fernando" userId="99bc1665a152f264" providerId="LiveId" clId="{4589CC2B-7D58-4A4D-9A17-8B53C62C3C34}" dt="2024-01-21T18:19:30.896" v="61" actId="26606"/>
          <ac:spMkLst>
            <pc:docMk/>
            <pc:sldMk cId="759011754" sldId="265"/>
            <ac:spMk id="10" creationId="{6753252F-4873-4F63-801D-CC719279A7D5}"/>
          </ac:spMkLst>
        </pc:spChg>
        <pc:spChg chg="add">
          <ac:chgData name="Natasha Fernando" userId="99bc1665a152f264" providerId="LiveId" clId="{4589CC2B-7D58-4A4D-9A17-8B53C62C3C34}" dt="2024-01-21T18:19:30.896" v="61" actId="26606"/>
          <ac:spMkLst>
            <pc:docMk/>
            <pc:sldMk cId="759011754" sldId="265"/>
            <ac:spMk id="12" creationId="{047C8CCB-F95D-4249-92DD-651249D3535A}"/>
          </ac:spMkLst>
        </pc:spChg>
        <pc:picChg chg="add mod">
          <ac:chgData name="Natasha Fernando" userId="99bc1665a152f264" providerId="LiveId" clId="{4589CC2B-7D58-4A4D-9A17-8B53C62C3C34}" dt="2024-01-21T18:19:40.176" v="63" actId="1076"/>
          <ac:picMkLst>
            <pc:docMk/>
            <pc:sldMk cId="759011754" sldId="265"/>
            <ac:picMk id="5" creationId="{B85A2B51-413D-01A3-B8C8-455357A74958}"/>
          </ac:picMkLst>
        </pc:picChg>
      </pc:sldChg>
      <pc:sldChg chg="del">
        <pc:chgData name="Natasha Fernando" userId="99bc1665a152f264" providerId="LiveId" clId="{4589CC2B-7D58-4A4D-9A17-8B53C62C3C34}" dt="2024-01-21T18:19:58.422" v="64" actId="2696"/>
        <pc:sldMkLst>
          <pc:docMk/>
          <pc:sldMk cId="2131558104" sldId="266"/>
        </pc:sldMkLst>
      </pc:sldChg>
      <pc:sldChg chg="addSp delSp modSp mod">
        <pc:chgData name="Natasha Fernando" userId="99bc1665a152f264" providerId="LiveId" clId="{4589CC2B-7D58-4A4D-9A17-8B53C62C3C34}" dt="2024-01-21T18:21:02.322" v="65" actId="26606"/>
        <pc:sldMkLst>
          <pc:docMk/>
          <pc:sldMk cId="2428121248" sldId="267"/>
        </pc:sldMkLst>
        <pc:spChg chg="mod">
          <ac:chgData name="Natasha Fernando" userId="99bc1665a152f264" providerId="LiveId" clId="{4589CC2B-7D58-4A4D-9A17-8B53C62C3C34}" dt="2024-01-21T18:21:02.322" v="65" actId="26606"/>
          <ac:spMkLst>
            <pc:docMk/>
            <pc:sldMk cId="2428121248" sldId="267"/>
            <ac:spMk id="2" creationId="{FE244A21-55A6-7FD7-B903-55CB2F159C30}"/>
          </ac:spMkLst>
        </pc:spChg>
        <pc:spChg chg="mod">
          <ac:chgData name="Natasha Fernando" userId="99bc1665a152f264" providerId="LiveId" clId="{4589CC2B-7D58-4A4D-9A17-8B53C62C3C34}" dt="2024-01-21T18:21:02.322" v="65" actId="26606"/>
          <ac:spMkLst>
            <pc:docMk/>
            <pc:sldMk cId="2428121248" sldId="267"/>
            <ac:spMk id="3" creationId="{3CEA6D02-6F37-B5F3-B9C6-28B3D7FCDF8F}"/>
          </ac:spMkLst>
        </pc:spChg>
        <pc:spChg chg="del">
          <ac:chgData name="Natasha Fernando" userId="99bc1665a152f264" providerId="LiveId" clId="{4589CC2B-7D58-4A4D-9A17-8B53C62C3C34}" dt="2024-01-21T18:21:02.322" v="65" actId="26606"/>
          <ac:spMkLst>
            <pc:docMk/>
            <pc:sldMk cId="2428121248" sldId="267"/>
            <ac:spMk id="10" creationId="{F13C74B1-5B17-4795-BED0-7140497B445A}"/>
          </ac:spMkLst>
        </pc:spChg>
        <pc:spChg chg="del">
          <ac:chgData name="Natasha Fernando" userId="99bc1665a152f264" providerId="LiveId" clId="{4589CC2B-7D58-4A4D-9A17-8B53C62C3C34}" dt="2024-01-21T18:21:02.322" v="65" actId="26606"/>
          <ac:spMkLst>
            <pc:docMk/>
            <pc:sldMk cId="2428121248" sldId="267"/>
            <ac:spMk id="12" creationId="{D4974D33-8DC5-464E-8C6D-BE58F0669C17}"/>
          </ac:spMkLst>
        </pc:spChg>
        <pc:spChg chg="add">
          <ac:chgData name="Natasha Fernando" userId="99bc1665a152f264" providerId="LiveId" clId="{4589CC2B-7D58-4A4D-9A17-8B53C62C3C34}" dt="2024-01-21T18:21:02.322" v="65" actId="26606"/>
          <ac:spMkLst>
            <pc:docMk/>
            <pc:sldMk cId="2428121248" sldId="267"/>
            <ac:spMk id="17" creationId="{04812C46-200A-4DEB-A05E-3ED6C68C2387}"/>
          </ac:spMkLst>
        </pc:spChg>
        <pc:spChg chg="add">
          <ac:chgData name="Natasha Fernando" userId="99bc1665a152f264" providerId="LiveId" clId="{4589CC2B-7D58-4A4D-9A17-8B53C62C3C34}" dt="2024-01-21T18:21:02.322" v="65" actId="26606"/>
          <ac:spMkLst>
            <pc:docMk/>
            <pc:sldMk cId="2428121248" sldId="267"/>
            <ac:spMk id="19" creationId="{D1EA859B-E555-4109-94F3-6700E046E008}"/>
          </ac:spMkLst>
        </pc:spChg>
        <pc:picChg chg="mod ord">
          <ac:chgData name="Natasha Fernando" userId="99bc1665a152f264" providerId="LiveId" clId="{4589CC2B-7D58-4A4D-9A17-8B53C62C3C34}" dt="2024-01-21T18:21:02.322" v="65" actId="26606"/>
          <ac:picMkLst>
            <pc:docMk/>
            <pc:sldMk cId="2428121248" sldId="267"/>
            <ac:picMk id="5" creationId="{F5554BD0-CAD5-580C-4C44-90EA20B9D0E4}"/>
          </ac:picMkLst>
        </pc:picChg>
      </pc:sldChg>
      <pc:sldChg chg="addSp delSp modSp mod modAnim">
        <pc:chgData name="Natasha Fernando" userId="99bc1665a152f264" providerId="LiveId" clId="{4589CC2B-7D58-4A4D-9A17-8B53C62C3C34}" dt="2024-01-21T18:22:45.151" v="69" actId="26606"/>
        <pc:sldMkLst>
          <pc:docMk/>
          <pc:sldMk cId="1503892190" sldId="269"/>
        </pc:sldMkLst>
        <pc:spChg chg="mod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4" creationId="{61EE7453-65B0-C958-E0AA-9FE6925AADE0}"/>
          </ac:spMkLst>
        </pc:spChg>
        <pc:spChg chg="mod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5" creationId="{1F163A2B-F88E-C4A7-023C-68A5AF2A5A09}"/>
          </ac:spMkLst>
        </pc:spChg>
        <pc:spChg chg="add del">
          <ac:chgData name="Natasha Fernando" userId="99bc1665a152f264" providerId="LiveId" clId="{4589CC2B-7D58-4A4D-9A17-8B53C62C3C34}" dt="2024-01-21T17:52:59.362" v="2" actId="26606"/>
          <ac:spMkLst>
            <pc:docMk/>
            <pc:sldMk cId="1503892190" sldId="269"/>
            <ac:spMk id="10" creationId="{4D24BFD5-D814-402B-B6C4-EEF6AE14B0F2}"/>
          </ac:spMkLst>
        </pc:spChg>
        <pc:spChg chg="add del">
          <ac:chgData name="Natasha Fernando" userId="99bc1665a152f264" providerId="LiveId" clId="{4589CC2B-7D58-4A4D-9A17-8B53C62C3C34}" dt="2024-01-21T17:52:59.362" v="2" actId="26606"/>
          <ac:spMkLst>
            <pc:docMk/>
            <pc:sldMk cId="1503892190" sldId="269"/>
            <ac:spMk id="12" creationId="{36FED7E8-9A97-475F-9FA4-113410D4433B}"/>
          </ac:spMkLst>
        </pc:spChg>
        <pc:spChg chg="add del">
          <ac:chgData name="Natasha Fernando" userId="99bc1665a152f264" providerId="LiveId" clId="{4589CC2B-7D58-4A4D-9A17-8B53C62C3C34}" dt="2024-01-21T17:52:59.362" v="2" actId="26606"/>
          <ac:spMkLst>
            <pc:docMk/>
            <pc:sldMk cId="1503892190" sldId="269"/>
            <ac:spMk id="14" creationId="{2A39B854-4B6C-4F7F-A602-6F97770CED70}"/>
          </ac:spMkLst>
        </pc:spChg>
        <pc:spChg chg="add del">
          <ac:chgData name="Natasha Fernando" userId="99bc1665a152f264" providerId="LiveId" clId="{4589CC2B-7D58-4A4D-9A17-8B53C62C3C34}" dt="2024-01-21T18:21:44.819" v="67" actId="26606"/>
          <ac:spMkLst>
            <pc:docMk/>
            <pc:sldMk cId="1503892190" sldId="269"/>
            <ac:spMk id="26" creationId="{9B7AD9F6-8CE7-4299-8FC6-328F4DCD3FF9}"/>
          </ac:spMkLst>
        </pc:spChg>
        <pc:spChg chg="add del">
          <ac:chgData name="Natasha Fernando" userId="99bc1665a152f264" providerId="LiveId" clId="{4589CC2B-7D58-4A4D-9A17-8B53C62C3C34}" dt="2024-01-21T18:21:44.819" v="67" actId="26606"/>
          <ac:spMkLst>
            <pc:docMk/>
            <pc:sldMk cId="1503892190" sldId="269"/>
            <ac:spMk id="27" creationId="{F49775AF-8896-43EE-92C6-83497D6DC56F}"/>
          </ac:spMkLst>
        </pc:spChg>
        <pc:spChg chg="add del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33" creationId="{ECC07320-C2CA-4E29-8481-9D9E143C7788}"/>
          </ac:spMkLst>
        </pc:spChg>
        <pc:spChg chg="add del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35" creationId="{178FB36B-5BFE-42CA-BC60-1115E0D95EEC}"/>
          </ac:spMkLst>
        </pc:spChg>
        <pc:spChg chg="add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40" creationId="{E91DC736-0EF8-4F87-9146-EBF1D2EE4D3D}"/>
          </ac:spMkLst>
        </pc:spChg>
        <pc:spChg chg="add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42" creationId="{097CD68E-23E3-4007-8847-CD0944C4F7BE}"/>
          </ac:spMkLst>
        </pc:spChg>
        <pc:spChg chg="add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44" creationId="{AF2F604E-43BE-4DC3-B983-E071523364F8}"/>
          </ac:spMkLst>
        </pc:spChg>
        <pc:spChg chg="add">
          <ac:chgData name="Natasha Fernando" userId="99bc1665a152f264" providerId="LiveId" clId="{4589CC2B-7D58-4A4D-9A17-8B53C62C3C34}" dt="2024-01-21T18:22:45.151" v="69" actId="26606"/>
          <ac:spMkLst>
            <pc:docMk/>
            <pc:sldMk cId="1503892190" sldId="269"/>
            <ac:spMk id="46" creationId="{08C9B587-E65E-4B52-B37C-ABEBB6E87928}"/>
          </ac:spMkLst>
        </pc:spChg>
        <pc:grpChg chg="add del">
          <ac:chgData name="Natasha Fernando" userId="99bc1665a152f264" providerId="LiveId" clId="{4589CC2B-7D58-4A4D-9A17-8B53C62C3C34}" dt="2024-01-21T17:52:59.330" v="1" actId="26606"/>
          <ac:grpSpMkLst>
            <pc:docMk/>
            <pc:sldMk cId="1503892190" sldId="269"/>
            <ac:grpSpMk id="20" creationId="{710FEF04-9FA2-4DD8-EC29-60D92C72296A}"/>
          </ac:grpSpMkLst>
        </pc:grpChg>
        <pc:picChg chg="add del">
          <ac:chgData name="Natasha Fernando" userId="99bc1665a152f264" providerId="LiveId" clId="{4589CC2B-7D58-4A4D-9A17-8B53C62C3C34}" dt="2024-01-21T17:52:59.330" v="1" actId="26606"/>
          <ac:picMkLst>
            <pc:docMk/>
            <pc:sldMk cId="1503892190" sldId="269"/>
            <ac:picMk id="16" creationId="{9685A7C2-4524-9199-FC56-FB8AF19994B8}"/>
          </ac:picMkLst>
        </pc:picChg>
        <pc:picChg chg="add del">
          <ac:chgData name="Natasha Fernando" userId="99bc1665a152f264" providerId="LiveId" clId="{4589CC2B-7D58-4A4D-9A17-8B53C62C3C34}" dt="2024-01-21T18:21:27.913" v="66" actId="478"/>
          <ac:picMkLst>
            <pc:docMk/>
            <pc:sldMk cId="1503892190" sldId="269"/>
            <ac:picMk id="28" creationId="{1CC47F23-5868-FC8C-3B45-EE7508F574DD}"/>
          </ac:picMkLst>
        </pc:picChg>
        <pc:picChg chg="add mod">
          <ac:chgData name="Natasha Fernando" userId="99bc1665a152f264" providerId="LiveId" clId="{4589CC2B-7D58-4A4D-9A17-8B53C62C3C34}" dt="2024-01-21T18:22:45.151" v="69" actId="26606"/>
          <ac:picMkLst>
            <pc:docMk/>
            <pc:sldMk cId="1503892190" sldId="269"/>
            <ac:picMk id="29" creationId="{31528F20-0380-AA83-7EE1-D92BB337E9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E8D-4BA9-5242-00FB-B08CF788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67A7-2449-798D-EF1E-CF6699767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87D5-3A67-5C52-5E97-175AE746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A321-0561-E14D-D949-6008E701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E5C3-B834-38F1-48D3-7A8E09D7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8A63-E8BA-9B91-9374-D5A0526C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24420-D7BE-1FCD-BDA7-A6E03288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36E8-2AED-83E3-9C99-7262B6CE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1808-5152-8556-5F0C-49FE3187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B0BA-64BB-AA1C-71DB-AFFBDBA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1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2D6B-5771-FC39-788B-51B99FFD5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73294-ECA9-96B7-E61B-12B41E823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27BB-247F-D5D0-07FE-B56D5545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E31A-1314-EEF0-44FC-29011A1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0215-924B-8683-A884-2C82D9DB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DA79-6414-9F66-4DA3-B0916952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7381-0B2A-236B-A48E-7747DEE0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D961-0C49-2FD5-FC25-08F02858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819D-F784-7773-709F-91371BB3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BFC4-AC87-7381-67B0-B4C01C62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7761-2005-DEF1-2E21-85509A4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F59F-5588-8E73-CD83-11B3DDBB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F53E-2E0C-3F14-F12D-F43295F0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0FEA-0D9C-AD85-8B3A-5375594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7985-24BF-6CED-8E65-E0A8FC39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73D-A16A-35A4-B556-0E5C6F7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5E9B-4E01-0E02-94F4-BE84E7C40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6123-1A64-84A6-37D6-6B719FA9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D9CC6-BF31-0030-2B22-AB00DCFB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CADDD-B856-C190-9B3B-0CB31317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9A55-9F58-8F60-7B6D-8A73AA13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BBD5-2A79-601A-6805-2D259BE4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5BA3-088E-1D58-7FD9-93C6EB49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A49C-90F3-D8D5-DD5A-F8B5D3B38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8CB1C-AB62-E1FA-DA43-903294FA1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35072-8E89-1CA3-47F9-1F32EA837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7A52-EC87-55AD-D78C-A9DC6D48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644B2-5A27-4CEE-D8C7-F81AEA1D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F9A61-4CF5-0BFB-2F2D-D54027A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0843-DC65-BC2C-4891-A9ECDEDB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2111-0FEA-ADC6-98D0-5D77D1B7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2BDF0-6B28-E64F-6557-9177B809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177E-0A9B-9F65-B5EB-CCC41CDE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D4E5D-C583-E58A-8508-5A40A05A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2DC0C-42B0-47A6-6C8D-A3F95FBD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BC73-EEFF-6480-2618-5BEFDC7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36C6-B6EA-E8E5-E1D5-61776C7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770F-3AE2-A8B8-E449-F5C401B2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FAF78-180C-5E78-D9AA-7FA00F5E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559A1-E97E-45A4-3340-3B57F7A3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7F14-D7D5-409C-A756-5986FE28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6DE8-7E55-7C6E-F171-439C2D1D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0C84-539B-33F2-EC08-86937AB4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4596C-E016-8DDF-AE4A-309360F0D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17079-0E99-0782-3362-BF817612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A5CF1-5C93-F14B-0580-9B9CADF8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86D5-63DC-8584-5FEE-9FE4D73A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1000-F337-F2C1-C20C-9CAA7114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57110-2940-0154-0945-62BABB90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048-D5DD-FFAC-78E3-E9DB0DC3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FDD4-BA19-347F-2304-6B0400E0E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267B-D04A-4DC1-9050-4ECAEAB00B9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F2E5-431D-9739-3FC5-889BA9432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90BB-A168-C4EF-0495-E41A4A9FE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87C4-727C-4FB5-A51A-EEE1AFF3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EE7453-65B0-C958-E0AA-9FE6925AA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 GreenMart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63A2B-F88E-C4A7-023C-68A5AF2A5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PUSL2024</a:t>
            </a:r>
          </a:p>
          <a:p>
            <a:pPr algn="l"/>
            <a:r>
              <a:rPr lang="en-US" sz="2000"/>
              <a:t>Software Engineering 2</a:t>
            </a:r>
          </a:p>
        </p:txBody>
      </p:sp>
      <p:pic>
        <p:nvPicPr>
          <p:cNvPr id="3" name="Picture 2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61C25950-09EE-063D-069F-8BECBBF5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46" y="1637071"/>
            <a:ext cx="3923982" cy="11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6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6ADF-7E8C-2799-C04C-FD94DB5B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to Cart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2D8677-1850-2327-D132-5805E7C25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74" y="1517122"/>
            <a:ext cx="7690751" cy="41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1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6ADF-7E8C-2799-C04C-FD94DB5B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Payment Method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ED09E0-A589-CD3F-B444-F5C565BA3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7" y="1449680"/>
            <a:ext cx="7997253" cy="39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44A21-55A6-7FD7-B903-55CB2F15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Challenges 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D02-6F37-B5F3-B9C6-28B3D7F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Coding errors</a:t>
            </a:r>
          </a:p>
          <a:p>
            <a:r>
              <a:rPr lang="en-US" sz="2200"/>
              <a:t>Breakdown in the system</a:t>
            </a:r>
          </a:p>
          <a:p>
            <a:r>
              <a:rPr lang="en-US" sz="2200"/>
              <a:t>Creating and connecting database</a:t>
            </a:r>
          </a:p>
          <a:p>
            <a:r>
              <a:rPr lang="en-US" sz="2200"/>
              <a:t>Adding a paypal method</a:t>
            </a:r>
          </a:p>
          <a:p>
            <a:r>
              <a:rPr lang="en-US" sz="2200"/>
              <a:t>Communication among group members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5554BD0-CAD5-580C-4C44-90EA20B9D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812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note on a keyboard&#10;&#10;Description automatically generated with medium confidence">
            <a:extLst>
              <a:ext uri="{FF2B5EF4-FFF2-40B4-BE49-F238E27FC236}">
                <a16:creationId xmlns:a16="http://schemas.microsoft.com/office/drawing/2014/main" id="{9FE5EAE6-0746-9137-2BCC-ADA50DC83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0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DF0300-53C2-A247-B8CA-FEF9E58E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Group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21DE2-560D-8B10-CBFD-4C04ED26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624535"/>
              </p:ext>
            </p:extLst>
          </p:nvPr>
        </p:nvGraphicFramePr>
        <p:xfrm>
          <a:off x="1703147" y="2184851"/>
          <a:ext cx="8786095" cy="379685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71501">
                  <a:extLst>
                    <a:ext uri="{9D8B030D-6E8A-4147-A177-3AD203B41FA5}">
                      <a16:colId xmlns:a16="http://schemas.microsoft.com/office/drawing/2014/main" val="3580209483"/>
                    </a:ext>
                  </a:extLst>
                </a:gridCol>
                <a:gridCol w="4469074">
                  <a:extLst>
                    <a:ext uri="{9D8B030D-6E8A-4147-A177-3AD203B41FA5}">
                      <a16:colId xmlns:a16="http://schemas.microsoft.com/office/drawing/2014/main" val="3206815659"/>
                    </a:ext>
                  </a:extLst>
                </a:gridCol>
                <a:gridCol w="3645520">
                  <a:extLst>
                    <a:ext uri="{9D8B030D-6E8A-4147-A177-3AD203B41FA5}">
                      <a16:colId xmlns:a16="http://schemas.microsoft.com/office/drawing/2014/main" val="4261519244"/>
                    </a:ext>
                  </a:extLst>
                </a:gridCol>
              </a:tblGrid>
              <a:tr h="47584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100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US" sz="1300" b="0" kern="10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cap="all" spc="150">
                          <a:solidFill>
                            <a:schemeClr val="lt1"/>
                          </a:solidFill>
                          <a:effectLst/>
                        </a:rPr>
                        <a:t>Group Number</a:t>
                      </a:r>
                      <a:endParaRPr lang="en-US" sz="1400" b="0" kern="10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cap="all" spc="15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 24</a:t>
                      </a:r>
                    </a:p>
                  </a:txBody>
                  <a:tcPr marL="110196" marR="110196" marT="110196" marB="1101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57"/>
                  </a:ext>
                </a:extLst>
              </a:tr>
              <a:tr h="474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Student ID (Plymouth)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Name (as appeared on DLE)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860246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10898536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Henaka</a:t>
                      </a: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Kumara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5022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10749144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Kaluthanthri</a:t>
                      </a: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Patabadi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01705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10898502                                             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Shakya </a:t>
                      </a: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Jayathilaka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39020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10898467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Tharushi</a:t>
                      </a: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Galappaththi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280813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10898438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Jayasundara</a:t>
                      </a: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Dasumi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53774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10908162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Horagala</a:t>
                      </a: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Piyumani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10196" marR="110196" marT="110196" marB="1101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8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31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47AB7-2262-D779-5C65-D6AD7E0A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4" y="34858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9586-AA87-787C-B353-2D1AF465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89381"/>
            <a:ext cx="4243589" cy="4150330"/>
          </a:xfrm>
        </p:spPr>
        <p:txBody>
          <a:bodyPr>
            <a:noAutofit/>
          </a:bodyPr>
          <a:lstStyle/>
          <a:p>
            <a:r>
              <a:rPr lang="en-US" sz="1600" dirty="0"/>
              <a:t>GreenMart is a website which presents an online platform for a supermarket. This is a dynamic website made using Java and JavaScript. </a:t>
            </a:r>
          </a:p>
          <a:p>
            <a:r>
              <a:rPr lang="en-US" sz="1600" dirty="0"/>
              <a:t>GreenMart is consist of webpages such as,</a:t>
            </a:r>
          </a:p>
          <a:p>
            <a:pPr marL="0" indent="0">
              <a:buNone/>
            </a:pPr>
            <a:r>
              <a:rPr lang="en-US" sz="1600" dirty="0"/>
              <a:t>	Home</a:t>
            </a:r>
          </a:p>
          <a:p>
            <a:pPr marL="0" indent="0">
              <a:buNone/>
            </a:pPr>
            <a:r>
              <a:rPr lang="en-US" sz="1600" dirty="0"/>
              <a:t>	Grocery</a:t>
            </a:r>
          </a:p>
          <a:p>
            <a:pPr marL="0" indent="0">
              <a:buNone/>
            </a:pPr>
            <a:r>
              <a:rPr lang="en-US" sz="1600" dirty="0"/>
              <a:t>	Vegetables/Fruits</a:t>
            </a:r>
          </a:p>
          <a:p>
            <a:pPr marL="0" indent="0">
              <a:buNone/>
            </a:pPr>
            <a:r>
              <a:rPr lang="en-US" sz="1600" dirty="0"/>
              <a:t>	Meat</a:t>
            </a:r>
          </a:p>
          <a:p>
            <a:pPr marL="0" indent="0">
              <a:buNone/>
            </a:pPr>
            <a:r>
              <a:rPr lang="en-US" sz="1600" dirty="0"/>
              <a:t>	House holder items</a:t>
            </a:r>
          </a:p>
          <a:p>
            <a:pPr marL="0" indent="0">
              <a:buNone/>
            </a:pPr>
            <a:r>
              <a:rPr lang="en-US" sz="1600" dirty="0"/>
              <a:t>	Login/Signup</a:t>
            </a:r>
          </a:p>
          <a:p>
            <a:pPr marL="0" indent="0">
              <a:buNone/>
            </a:pPr>
            <a:r>
              <a:rPr lang="en-US" sz="1600" dirty="0"/>
              <a:t> 	Add to cart </a:t>
            </a:r>
          </a:p>
          <a:p>
            <a:pPr marL="0" indent="0">
              <a:buNone/>
            </a:pPr>
            <a:r>
              <a:rPr lang="en-US" sz="1600" dirty="0"/>
              <a:t>                    Payment Method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1" name="Picture 20" descr="Rows of shopping trolleys">
            <a:extLst>
              <a:ext uri="{FF2B5EF4-FFF2-40B4-BE49-F238E27FC236}">
                <a16:creationId xmlns:a16="http://schemas.microsoft.com/office/drawing/2014/main" id="{FD975E32-15D5-A519-D0EA-63907F63D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3" r="984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138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6FE52-1334-3479-49C4-BECE74BC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FB8BA01-205B-1C9C-7D14-675C5D4ED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8" y="1503339"/>
            <a:ext cx="6780700" cy="34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C4A2B-C564-5169-177C-0787EB61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Grocery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C1858A-6A47-887C-0B0E-D257272E0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8" y="1574019"/>
            <a:ext cx="6780700" cy="34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5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4B248-7907-23EA-802B-5DCA9DC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Vegetables/Fruits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49193E2A-4996-A872-37A5-4A4ED688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1" y="1966293"/>
            <a:ext cx="913263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C43-D4E3-0EB6-B96A-7A27179A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and Beauty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48AACD-160C-E3AE-8DF4-7E61AD9B1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36" y="1966293"/>
            <a:ext cx="87297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8201-226D-76A6-D84A-2E1FE72B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Meat Items</a:t>
            </a:r>
          </a:p>
        </p:txBody>
      </p:sp>
      <p:pic>
        <p:nvPicPr>
          <p:cNvPr id="4" name="Picture 3" descr="A screenshot of a grocery store&#10;&#10;Description automatically generated">
            <a:extLst>
              <a:ext uri="{FF2B5EF4-FFF2-40B4-BE49-F238E27FC236}">
                <a16:creationId xmlns:a16="http://schemas.microsoft.com/office/drawing/2014/main" id="{6E64ED9D-6DDB-7504-F156-9DEFC2F48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30" y="1966293"/>
            <a:ext cx="86871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74F94-5901-99AB-9C02-3D153E5D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Login / Register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C79BF6-3245-589B-69D9-3507EBEC2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3" r="23659"/>
          <a:stretch/>
        </p:blipFill>
        <p:spPr>
          <a:xfrm>
            <a:off x="730297" y="1799303"/>
            <a:ext cx="5760927" cy="493135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82AA9F-6F0C-4CAE-8CE4-16A494521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r="29596"/>
          <a:stretch/>
        </p:blipFill>
        <p:spPr>
          <a:xfrm>
            <a:off x="7221521" y="1576447"/>
            <a:ext cx="4111441" cy="51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145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GreenMart </vt:lpstr>
      <vt:lpstr>Group Members</vt:lpstr>
      <vt:lpstr>Introduction</vt:lpstr>
      <vt:lpstr>Home</vt:lpstr>
      <vt:lpstr>Grocery</vt:lpstr>
      <vt:lpstr>Vegetables/Fruits</vt:lpstr>
      <vt:lpstr>Health and Beauty</vt:lpstr>
      <vt:lpstr>Meat Items</vt:lpstr>
      <vt:lpstr>Login / Register</vt:lpstr>
      <vt:lpstr>Add to Cart</vt:lpstr>
      <vt:lpstr>Payment Method</vt:lpstr>
      <vt:lpstr>Challenges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GreenMart Supermarket</dc:title>
  <dc:creator>Natasha Fernando</dc:creator>
  <cp:lastModifiedBy>RCT Kumara</cp:lastModifiedBy>
  <cp:revision>9</cp:revision>
  <dcterms:created xsi:type="dcterms:W3CDTF">2024-01-21T15:24:58Z</dcterms:created>
  <dcterms:modified xsi:type="dcterms:W3CDTF">2024-01-22T04:26:38Z</dcterms:modified>
</cp:coreProperties>
</file>