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34A4-ABEC-978A-A78D-133457F42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618" y="1041400"/>
            <a:ext cx="8791575" cy="23876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FBCAA-7859-1D16-4FD5-EC507AAA8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132" y="5202238"/>
            <a:ext cx="3774868" cy="1655762"/>
          </a:xfrm>
        </p:spPr>
        <p:txBody>
          <a:bodyPr/>
          <a:lstStyle/>
          <a:p>
            <a:r>
              <a:rPr lang="en-GB" dirty="0"/>
              <a:t>Chamodi </a:t>
            </a:r>
            <a:r>
              <a:rPr lang="en-GB" dirty="0" err="1"/>
              <a:t>piyumika</a:t>
            </a:r>
            <a:r>
              <a:rPr lang="en-GB" dirty="0"/>
              <a:t> Pathiraja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year</a:t>
            </a:r>
          </a:p>
          <a:p>
            <a:r>
              <a:rPr lang="en-GB" dirty="0"/>
              <a:t>University of </a:t>
            </a:r>
            <a:r>
              <a:rPr lang="en-GB" dirty="0" err="1"/>
              <a:t>vavuniya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3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5CE-17B1-7AAB-CE06-CFB655E7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E198-4E7C-BCDA-9956-077F83B3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Key Features</a:t>
            </a:r>
          </a:p>
          <a:p>
            <a:r>
              <a:rPr lang="en-GB" dirty="0"/>
              <a:t>Advantages </a:t>
            </a:r>
          </a:p>
          <a:p>
            <a:r>
              <a:rPr lang="en-GB" dirty="0"/>
              <a:t>Common Use Cases</a:t>
            </a:r>
          </a:p>
          <a:p>
            <a:r>
              <a:rPr lang="en-GB" dirty="0"/>
              <a:t>Getting Started with React.js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487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BDA-5677-DBCC-CE38-6C01DA33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FD95-87AD-425A-7A20-B22BAB06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What is React?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JavaScript library for building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Developed by Facebook in 2013.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the creation of reusable UI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6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201-04D9-C129-863E-F2C90F20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Features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69AF9-4EB2-43D4-6D3C-CD23CF9B9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819744"/>
            <a:ext cx="75831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Architecture: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encapsulated components that manage their own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can be composed to create complex UIs.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maintains a lightweight copy of the actual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updates the UI by only re-rendering components that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Declarative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what the UI should look like for a given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handles the updates when the underlying data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99C-26B0-938D-9F59-9C88C83C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Advantages 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65046-E821-E5E9-42DD-B4F4E0A3C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681245"/>
            <a:ext cx="850649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DOM ensures high performance by minimizing direct DOM manipulations.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can be reused across different parts of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with other libraries or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Community Support: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ecosystem of tools, libraries,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FA2-D7DD-456D-7392-5BCDE8A5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0FDF0C-EE36-AFAF-1FC0-E499640AD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281409"/>
            <a:ext cx="736515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Page Applications (SPAs):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manage dynamic content without reloading the entire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Web 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interactive features like forms, buttons, and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Native, built on React.js, allows for mobile app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FCC-B77E-E5E6-B3A0-D2785C2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95513"/>
            <a:ext cx="9905998" cy="1255252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Getting Started with React.js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805CB-ADE9-D05D-D3C3-A9872AA36D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3812" y="3148414"/>
            <a:ext cx="4878389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Basic Component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alt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React from 'react';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altLang="en-US" sz="18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HelloWorld()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return &lt;h1&gt; Hello World! &lt;/h1&gt;;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altLang="en-US" sz="18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default HelloWorld;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AA979-67C0-A9F3-DE4A-4A3C793D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3279710"/>
            <a:ext cx="5370225" cy="312295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Rendering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import React from 'react';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ReactDOM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from 'react-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import HelloWorld from './HelloWorld';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ReactDOM.render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(&lt;HelloWorld /&gt;,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('root'));</a:t>
            </a:r>
          </a:p>
          <a:p>
            <a:endParaRPr lang="en-GB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7B7C57-0AD3-273C-8B5E-913FB0A6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62" y="1683778"/>
            <a:ext cx="93688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Yarn: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react or yarn add react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13CA-7074-D2F3-7F11-2E34291E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E45B89-6E36-1F5E-777F-9CDA79E3D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05670"/>
            <a:ext cx="104470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is a powerful, flexible library for building modern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component-based architecture and efficient rendering make it ideal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interactive and dynamic UIs. </a:t>
            </a:r>
          </a:p>
        </p:txBody>
      </p:sp>
    </p:spTree>
    <p:extLst>
      <p:ext uri="{BB962C8B-B14F-4D97-AF65-F5344CB8AC3E}">
        <p14:creationId xmlns:p14="http://schemas.microsoft.com/office/powerpoint/2010/main" val="324452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3E7B-A5A3-B764-CF5E-FDD9D7E2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933" y="76841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E23FD-94A5-09DB-0D89-66849010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60" y="2246989"/>
            <a:ext cx="4065144" cy="40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347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Tw Cen MT</vt:lpstr>
      <vt:lpstr>Circuit</vt:lpstr>
      <vt:lpstr>React JS</vt:lpstr>
      <vt:lpstr>contents</vt:lpstr>
      <vt:lpstr>Introduction  </vt:lpstr>
      <vt:lpstr>Key Features </vt:lpstr>
      <vt:lpstr>Advantages  </vt:lpstr>
      <vt:lpstr>Common Use Cases</vt:lpstr>
      <vt:lpstr>Getting Started with React.js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Chamodi Pathiraja</dc:creator>
  <cp:lastModifiedBy>Chamodi Pathiraja</cp:lastModifiedBy>
  <cp:revision>1</cp:revision>
  <dcterms:created xsi:type="dcterms:W3CDTF">2024-08-10T13:14:06Z</dcterms:created>
  <dcterms:modified xsi:type="dcterms:W3CDTF">2024-08-10T14:12:09Z</dcterms:modified>
</cp:coreProperties>
</file>