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692000" cx="7560000"/>
  <p:notesSz cx="6858000" cy="9144000"/>
  <p:embeddedFontLst>
    <p:embeddedFont>
      <p:font typeface="DM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bold.fntdata"/><Relationship Id="rId12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Italic.fntdata"/><Relationship Id="rId14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c886a1395_0_2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ec886a13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69293b10_0_2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69293b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d5a08746_1_1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d5a0874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2af722c0_0_11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2af722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creator.nightcafe.studio/" TargetMode="External"/><Relationship Id="rId5" Type="http://schemas.openxmlformats.org/officeDocument/2006/relationships/hyperlink" Target="https://coderhouse.notion.site/IA-Generaci-n-de-prompts-Repositorio-de-recursos-b16da66658aa4097981318e2d7e02d83?pvs=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0-W6iVyClJJwv8Kalf6Dd5frkp0KLVNR/view?usp=drive_link" TargetMode="External"/><Relationship Id="rId5" Type="http://schemas.openxmlformats.org/officeDocument/2006/relationships/hyperlink" Target="https://youtu.be/RcpZcoDXzl4?si=kSeSLw8ju1MnxoEf" TargetMode="External"/><Relationship Id="rId6" Type="http://schemas.openxmlformats.org/officeDocument/2006/relationships/hyperlink" Target="https://youtu.be/D18sk739YYU?si=ahZFqyQTy5FrJroq" TargetMode="External"/><Relationship Id="rId7" Type="http://schemas.openxmlformats.org/officeDocument/2006/relationships/hyperlink" Target="https://github.com/CoderContenidos/ProyectoFinal-GeneraciondePromp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7" name="Google Shape;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/>
          <p:nvPr/>
        </p:nvSpPr>
        <p:spPr>
          <a:xfrm>
            <a:off x="502950" y="2655700"/>
            <a:ext cx="65541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IA: Generación de Prompts</a:t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IA: En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tretejiendo imaginación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 y algoritmos 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35122" y="3604996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7"/>
          <p:cNvSpPr txBox="1"/>
          <p:nvPr/>
        </p:nvSpPr>
        <p:spPr>
          <a:xfrm>
            <a:off x="502950" y="60542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IA: Entretejiendo Imaginación y Algoritmos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797850" y="1334588"/>
            <a:ext cx="596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Google Shape;28;p7"/>
          <p:cNvSpPr txBox="1"/>
          <p:nvPr/>
        </p:nvSpPr>
        <p:spPr>
          <a:xfrm>
            <a:off x="927661" y="3563675"/>
            <a:ext cx="5964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7"/>
          <p:cNvGrpSpPr/>
          <p:nvPr/>
        </p:nvGrpSpPr>
        <p:grpSpPr>
          <a:xfrm>
            <a:off x="535122" y="6202821"/>
            <a:ext cx="6554056" cy="492568"/>
            <a:chOff x="536275" y="2312700"/>
            <a:chExt cx="6520800" cy="754200"/>
          </a:xfrm>
        </p:grpSpPr>
        <p:sp>
          <p:nvSpPr>
            <p:cNvPr id="31" name="Google Shape;31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7"/>
          <p:cNvGrpSpPr/>
          <p:nvPr/>
        </p:nvGrpSpPr>
        <p:grpSpPr>
          <a:xfrm>
            <a:off x="572525" y="6799172"/>
            <a:ext cx="6554056" cy="1293234"/>
            <a:chOff x="536275" y="3199450"/>
            <a:chExt cx="6520800" cy="3252600"/>
          </a:xfrm>
        </p:grpSpPr>
        <p:sp>
          <p:nvSpPr>
            <p:cNvPr id="34" name="Google Shape;34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7"/>
          <p:cNvSpPr txBox="1"/>
          <p:nvPr/>
        </p:nvSpPr>
        <p:spPr>
          <a:xfrm>
            <a:off x="902913" y="6212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794500" y="6877900"/>
            <a:ext cx="6246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Proyecto Final debe ser entregado en un repositorio en Github con una Jupyter notebook en funcionamiento, a partir de la cual podrás combinar código, texto e imagen. Para la entrega del trabajo, deberás compartir el enlace público de  GitHub para que tu profesor pueda acceder al proyecto y corregirlo.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572525" y="1521250"/>
            <a:ext cx="655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Identifica una problemática y plantea una solución concreta utilizando OpenIA o herramientas alternativas. Para resolver dicha problemática, deberás generar prompts a partir de los dos modelos vistos durante el curso: texto-texto y texto-imagen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justificando su uso y la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resolución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del problema. Desarrollarás  una POC (proof of concept) que permita, a través de una jupyter notebook, mostrar una implementación utilizando las técnicas de Fast prompting para solucionar el problema seleccionado.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9" name="Google Shape;39;p7"/>
          <p:cNvGrpSpPr/>
          <p:nvPr/>
        </p:nvGrpSpPr>
        <p:grpSpPr>
          <a:xfrm>
            <a:off x="535125" y="4226184"/>
            <a:ext cx="6554056" cy="1561248"/>
            <a:chOff x="536275" y="3199450"/>
            <a:chExt cx="6520800" cy="3252600"/>
          </a:xfrm>
        </p:grpSpPr>
        <p:sp>
          <p:nvSpPr>
            <p:cNvPr id="40" name="Google Shape;40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7"/>
          <p:cNvSpPr txBox="1"/>
          <p:nvPr/>
        </p:nvSpPr>
        <p:spPr>
          <a:xfrm>
            <a:off x="887075" y="4307138"/>
            <a:ext cx="61647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Identificar una problemática y plantear una solución utilizando openIA u herramientas alternativas para la generación de imágenes.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Plantear una solución factible de realizar a través de la generación de prompts  y evaluar la disponibilidad de recursos.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Optimizar el uso de prompts.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637972" y="1590646"/>
            <a:ext cx="6554056" cy="492568"/>
            <a:chOff x="536275" y="2312700"/>
            <a:chExt cx="6520800" cy="754200"/>
          </a:xfrm>
        </p:grpSpPr>
        <p:sp>
          <p:nvSpPr>
            <p:cNvPr id="48" name="Google Shape;48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8"/>
          <p:cNvSpPr txBox="1"/>
          <p:nvPr/>
        </p:nvSpPr>
        <p:spPr>
          <a:xfrm>
            <a:off x="502950" y="60542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IA: Entretejiendo Imaginación y Algoritmos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797850" y="1334588"/>
            <a:ext cx="596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1032111" y="1521850"/>
            <a:ext cx="5964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637975" y="2287382"/>
            <a:ext cx="6554056" cy="923413"/>
            <a:chOff x="536275" y="3199450"/>
            <a:chExt cx="6520800" cy="3252600"/>
          </a:xfrm>
        </p:grpSpPr>
        <p:sp>
          <p:nvSpPr>
            <p:cNvPr id="55" name="Google Shape;55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/>
        </p:nvSpPr>
        <p:spPr>
          <a:xfrm>
            <a:off x="1001525" y="2331925"/>
            <a:ext cx="616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Toma la devolución que hayas recibido en tu segunda entrega y aplicale mejoras a esta instancia.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637972" y="3542683"/>
            <a:ext cx="6554056" cy="492568"/>
            <a:chOff x="536275" y="2312700"/>
            <a:chExt cx="6520800" cy="754200"/>
          </a:xfrm>
        </p:grpSpPr>
        <p:sp>
          <p:nvSpPr>
            <p:cNvPr id="59" name="Google Shape;59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/>
        </p:nvSpPr>
        <p:spPr>
          <a:xfrm>
            <a:off x="1018188" y="3601388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 tener en cuenta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>
            <a:off x="637975" y="4312511"/>
            <a:ext cx="6554056" cy="3187223"/>
            <a:chOff x="536275" y="3199450"/>
            <a:chExt cx="6520800" cy="3252600"/>
          </a:xfrm>
        </p:grpSpPr>
        <p:sp>
          <p:nvSpPr>
            <p:cNvPr id="63" name="Google Shape;63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/>
        </p:nvSpPr>
        <p:spPr>
          <a:xfrm>
            <a:off x="1001525" y="4375448"/>
            <a:ext cx="59643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el contenido pregrabado, utilizamos Dall-e como herramienta de generación de imágen porque permite ser integrada a la API de OpenAI.  Pero Dall-e ha dejado de ser gratuita. Si ya tienes acceso, te recomendamos utilizarla, sino te recomendamos utilizar </a:t>
            </a:r>
            <a:r>
              <a:rPr b="1"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Nightcafe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u otra herramienta de generación de imagen gratuita para evaluar cuál te resulta mejor. Recuerda que cuentas con un </a:t>
            </a:r>
            <a:r>
              <a:rPr b="1"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repositorio de recursos</a:t>
            </a:r>
            <a:r>
              <a:rPr b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recomendados. 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Al no utilizar Dall-E no deberás utilizar la API,  Directamente debes escribir el prompt en la herramienta que decidas utilizar, compartirlo en el repositorio y pegar la imagen en el repositorio.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490438" y="2136130"/>
            <a:ext cx="6554056" cy="5415579"/>
            <a:chOff x="536275" y="3199450"/>
            <a:chExt cx="6520800" cy="3252600"/>
          </a:xfrm>
        </p:grpSpPr>
        <p:sp>
          <p:nvSpPr>
            <p:cNvPr id="71" name="Google Shape;71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9"/>
          <p:cNvGrpSpPr/>
          <p:nvPr/>
        </p:nvGrpSpPr>
        <p:grpSpPr>
          <a:xfrm>
            <a:off x="490435" y="1502033"/>
            <a:ext cx="6554056" cy="492568"/>
            <a:chOff x="536275" y="2312700"/>
            <a:chExt cx="6520800" cy="754200"/>
          </a:xfrm>
        </p:grpSpPr>
        <p:sp>
          <p:nvSpPr>
            <p:cNvPr id="75" name="Google Shape;75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/>
        </p:nvSpPr>
        <p:spPr>
          <a:xfrm>
            <a:off x="865950" y="1523013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780113" y="2348388"/>
            <a:ext cx="6134400" cy="5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esta última entrega, terminarás de completar y aplicar mejoras en tu Proyecto Final. Para ello, crearás un repositorio en GitHub que incluya: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Título: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nombre del proyecto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Resumen: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Redacta en uno o dos párrafos la síntesis de tu proyecto.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Introducción: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Nombre del proyecto.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Presentación del problema a abordar: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señala el problema elegido para resolver. Desarrolla por qué es una problemática y por qué es relevante desarrollar una solución.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Desarrollo de la propuesta de solución: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Indica cómo la solución se vincula al desarrollo de modelos de IA. Describe los prompts que llevarás a cabo para dar respuesta al problema elegido en las siguientes etapas de trabajo.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Justificación de la viabilidad del proyecto: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analiza la viabilidad técnica de tu proyecto, teniendo en cuenta el tiempo y los recursos disponibles. Justifica tus elecciones.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Objetivos: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Indica los objetivos del proyecto.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502950" y="60542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IA: Entretejiendo Imaginación y Algoritmos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0"/>
          <p:cNvGrpSpPr/>
          <p:nvPr/>
        </p:nvGrpSpPr>
        <p:grpSpPr>
          <a:xfrm>
            <a:off x="490450" y="2136135"/>
            <a:ext cx="6554056" cy="4547135"/>
            <a:chOff x="536275" y="3199450"/>
            <a:chExt cx="6520800" cy="3252600"/>
          </a:xfrm>
        </p:grpSpPr>
        <p:sp>
          <p:nvSpPr>
            <p:cNvPr id="85" name="Google Shape;85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0"/>
          <p:cNvGrpSpPr/>
          <p:nvPr/>
        </p:nvGrpSpPr>
        <p:grpSpPr>
          <a:xfrm>
            <a:off x="490435" y="1502033"/>
            <a:ext cx="6554056" cy="492568"/>
            <a:chOff x="536275" y="2312700"/>
            <a:chExt cx="6520800" cy="754200"/>
          </a:xfrm>
        </p:grpSpPr>
        <p:sp>
          <p:nvSpPr>
            <p:cNvPr id="89" name="Google Shape;89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0"/>
          <p:cNvSpPr txBox="1"/>
          <p:nvPr/>
        </p:nvSpPr>
        <p:spPr>
          <a:xfrm>
            <a:off x="865950" y="1523013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780113" y="2348388"/>
            <a:ext cx="61344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Metodología: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¿Cómo se llevará a cabo el proyecto? ¿Qué procedimientos implementarás para lograr los objetivos? Justifica tus respuestas.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Herramientas y tecnologías: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¿Qué técnicas de fast prompting utilizarás? Justifica tus respuestas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Implementación: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 el código que te permitirá llegar a tu solución propuesta. Si usas herramienta gratuita de generación de imagen, agrega el prompt que haz utilizado, junto con la salida (imagen de resultado)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Resultados: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resultados brinda la implementación? ¿Logra llegar a la solución esperada? Justifica tu respuesta.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Conclusiones: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desarrolla las conclusiones a las que has llegado al desarrollar tu proyecto. Repasa los puntos más relevantes, indica si se han logrado los objetivos propuestos y por qué.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Referencias: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En caso de que corresponda, comparte las referencias de tus investigaciones.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502950" y="60542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IA: Entretejiendo Imaginación y Algoritmos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>
            <a:off x="507800" y="2090178"/>
            <a:ext cx="6554056" cy="2443678"/>
            <a:chOff x="536275" y="3199450"/>
            <a:chExt cx="6520800" cy="3252600"/>
          </a:xfrm>
        </p:grpSpPr>
        <p:sp>
          <p:nvSpPr>
            <p:cNvPr id="99" name="Google Shape;99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1"/>
          <p:cNvGrpSpPr/>
          <p:nvPr/>
        </p:nvGrpSpPr>
        <p:grpSpPr>
          <a:xfrm>
            <a:off x="507797" y="1448646"/>
            <a:ext cx="6554056" cy="492568"/>
            <a:chOff x="536275" y="2312700"/>
            <a:chExt cx="6520800" cy="754200"/>
          </a:xfrm>
        </p:grpSpPr>
        <p:sp>
          <p:nvSpPr>
            <p:cNvPr id="102" name="Google Shape;102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1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IA: Entretejiendo Imaginación y Algoritmos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883313" y="1469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Contenidos adicionales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/>
          <p:nvPr/>
        </p:nvSpPr>
        <p:spPr>
          <a:xfrm>
            <a:off x="959075" y="2122650"/>
            <a:ext cx="5812800" cy="2206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878425" y="11153525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447100" y="8092161"/>
            <a:ext cx="6554056" cy="869420"/>
            <a:chOff x="536275" y="3199450"/>
            <a:chExt cx="6520800" cy="3252600"/>
          </a:xfrm>
        </p:grpSpPr>
        <p:sp>
          <p:nvSpPr>
            <p:cNvPr id="110" name="Google Shape;110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1"/>
          <p:cNvGrpSpPr/>
          <p:nvPr/>
        </p:nvGrpSpPr>
        <p:grpSpPr>
          <a:xfrm>
            <a:off x="471063" y="5391103"/>
            <a:ext cx="6554056" cy="1850404"/>
            <a:chOff x="536275" y="3199450"/>
            <a:chExt cx="6520800" cy="3252600"/>
          </a:xfrm>
        </p:grpSpPr>
        <p:sp>
          <p:nvSpPr>
            <p:cNvPr id="113" name="Google Shape;113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817713" y="818455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yecto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tendremos en cuenta los siguientes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uación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846513" y="5708650"/>
            <a:ext cx="5812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guiarte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te compartimos algunos ejemplos de trabajos finales: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Recomendaciones para el Proyecto Final V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Recomendaciones para el Proyecto Final VI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Modelo del Proyecto Final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1010450" y="2247200"/>
            <a:ext cx="54753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Estos contenidos adicionales no se incluyen en los criterios de evaluación, son optativos, 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pero si te gustaría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valor a tu proyecto… ¡Súmalos!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Solo ten en cuenta que aquello que incluyas debe funcionar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correctamente.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Uso de 3 modelos para desarrollar la solución (texto-texto, texto-imagen y texto-audio).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Generar una interfaz de usuario para interactuar con los modelos.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8" name="Google Shape;118;p11"/>
          <p:cNvGrpSpPr/>
          <p:nvPr/>
        </p:nvGrpSpPr>
        <p:grpSpPr>
          <a:xfrm>
            <a:off x="502972" y="4751421"/>
            <a:ext cx="6554056" cy="492568"/>
            <a:chOff x="536275" y="2312700"/>
            <a:chExt cx="6520800" cy="754200"/>
          </a:xfrm>
        </p:grpSpPr>
        <p:sp>
          <p:nvSpPr>
            <p:cNvPr id="119" name="Google Shape;119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1"/>
          <p:cNvSpPr txBox="1"/>
          <p:nvPr/>
        </p:nvSpPr>
        <p:spPr>
          <a:xfrm>
            <a:off x="878488" y="47724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2" name="Google Shape;122;p11"/>
          <p:cNvGrpSpPr/>
          <p:nvPr/>
        </p:nvGrpSpPr>
        <p:grpSpPr>
          <a:xfrm>
            <a:off x="447097" y="7457121"/>
            <a:ext cx="6554056" cy="492568"/>
            <a:chOff x="536275" y="2312700"/>
            <a:chExt cx="6520800" cy="754200"/>
          </a:xfrm>
        </p:grpSpPr>
        <p:sp>
          <p:nvSpPr>
            <p:cNvPr id="123" name="Google Shape;123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/>
        </p:nvSpPr>
        <p:spPr>
          <a:xfrm>
            <a:off x="822613" y="74781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