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Helvetica Neue Light"/>
      <p:regular r:id="rId12"/>
      <p:bold r:id="rId13"/>
      <p:italic r:id="rId14"/>
      <p:boldItalic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HelveticaNeueLight-bold.fntdata"/><Relationship Id="rId12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bold.fntdata"/><Relationship Id="rId15" Type="http://schemas.openxmlformats.org/officeDocument/2006/relationships/font" Target="fonts/HelveticaNeueLight-boldItalic.fntdata"/><Relationship Id="rId14" Type="http://schemas.openxmlformats.org/officeDocument/2006/relationships/font" Target="fonts/HelveticaNeueLight-italic.fntdata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Italic.fntdata"/><Relationship Id="rId6" Type="http://schemas.openxmlformats.org/officeDocument/2006/relationships/slide" Target="slides/slide1.xml"/><Relationship Id="rId18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a629230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3a629230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sz="4000">
              <a:solidFill>
                <a:srgbClr val="2458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2597975" y="2668650"/>
            <a:ext cx="360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Sumarización - 02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475500" y="1694775"/>
            <a:ext cx="7016400" cy="12384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Sumarización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13"/>
          <p:cNvSpPr txBox="1"/>
          <p:nvPr/>
        </p:nvSpPr>
        <p:spPr>
          <a:xfrm>
            <a:off x="616050" y="1819900"/>
            <a:ext cx="6678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Vamos a observar la capacidad  de los modelos de IA para realizar tareas 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específicas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En este 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caso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aplicaremos 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sumarización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texto.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Elige un grupo de whatsapp que quieras, y 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pídele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OpenAI que te haga un resumen.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48" name="Google Shape;48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49" name="Google Shape;49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1" name="Google Shape;51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2" name="Google Shape;52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3" name="Google Shape;53;p13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