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Roboto-italic.fntdata"/><Relationship Id="rId22" Type="http://schemas.openxmlformats.org/officeDocument/2006/relationships/font" Target="fonts/DMSans-bold.fntdata"/><Relationship Id="rId10" Type="http://schemas.openxmlformats.org/officeDocument/2006/relationships/font" Target="fonts/Roboto-bold.fntdata"/><Relationship Id="rId21" Type="http://schemas.openxmlformats.org/officeDocument/2006/relationships/font" Target="fonts/DMSans-regular.fntdata"/><Relationship Id="rId13" Type="http://schemas.openxmlformats.org/officeDocument/2006/relationships/font" Target="fonts/HelveticaNeue-regular.fntdata"/><Relationship Id="rId24" Type="http://schemas.openxmlformats.org/officeDocument/2006/relationships/font" Target="fonts/DMSans-boldItalic.fntdata"/><Relationship Id="rId12" Type="http://schemas.openxmlformats.org/officeDocument/2006/relationships/font" Target="fonts/Roboto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a629230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3a629230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 slide es para microdesafíos a partir de consignas abiertas (modelo breve)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a6292302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a629230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notion.so/coderhouse/IA-Generaci-n-de-prompts-Repositorio-de-recursos-b16da66658aa4097981318e2d7e02d83?pvs=4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2488450" y="2666700"/>
            <a:ext cx="36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Historia inconclusa - 03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480100" y="4164025"/>
            <a:ext cx="7176000" cy="646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475500" y="1694775"/>
            <a:ext cx="3949200" cy="1798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Historia inconclusa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675345" y="1839250"/>
            <a:ext cx="35685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continuación te presentaremos una serie de oraciones incompletas. Deberás elegir una, completarla, y luego desarrollar un prompt para obtener la imagen cómo te imaginas la frase completa.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688006" y="4164075"/>
            <a:ext cx="680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Recuerda: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si bien no requieren entrega, en cada clase en vivo se realizará una puesta en común en torno a ellos. Te recomendamos realizarlo para poner en práctica los contenidos pregrabados.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4526261" y="1694775"/>
            <a:ext cx="4142400" cy="1798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 txBox="1"/>
          <p:nvPr/>
        </p:nvSpPr>
        <p:spPr>
          <a:xfrm>
            <a:off x="4704752" y="1839250"/>
            <a:ext cx="378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4704754" y="2231650"/>
            <a:ext cx="374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Puedes utilizar cualquier herramienta de generación de imagen que desees. Recuerda que cuentas con un </a:t>
            </a:r>
            <a:r>
              <a:rPr b="1" lang="es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repositorio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elegir la que prefieras. Puedes 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también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experimentar con el mismo prompt en dos herramientas diferentes.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4" name="Google Shape;54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" name="Google Shape;56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7" name="Google Shape;57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8" name="Google Shape;58;p13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469200" y="1665650"/>
            <a:ext cx="8130300" cy="26346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Historia inconclusa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68" name="Google Shape;68;p14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71" name="Google Shape;71;p14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72" name="Google Shape;72;p14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 txBox="1"/>
          <p:nvPr/>
        </p:nvSpPr>
        <p:spPr>
          <a:xfrm>
            <a:off x="696475" y="1819900"/>
            <a:ext cx="76959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Oraciones: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En medio de la gran ciudad…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Bajo el cielo nublado…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El zorro en el desierto…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Dentro del hospital…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La gran pileta…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Un cerezo en flor…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Una niña corría…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El jugo de naranja…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Un río congelado…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