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5460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5460"/>
        <p:guide pos="300"/>
        <p:guide pos="28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font" Target="fonts/Roboto-boldItalic.fntdata"/><Relationship Id="rId22" Type="http://schemas.openxmlformats.org/officeDocument/2006/relationships/font" Target="fonts/DMSans-italic.fntdata"/><Relationship Id="rId10" Type="http://schemas.openxmlformats.org/officeDocument/2006/relationships/font" Target="fonts/Roboto-italic.fntdata"/><Relationship Id="rId21" Type="http://schemas.openxmlformats.org/officeDocument/2006/relationships/font" Target="fonts/DMSans-bold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c9d1b81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13c9d1b81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3a629230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3a629230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github.com/CoderContenidos/IA-GeneracionDePrompts/blob/main/Microdesaf%C3%ADo%204" TargetMode="External"/><Relationship Id="rId5" Type="http://schemas.openxmlformats.org/officeDocument/2006/relationships/hyperlink" Target="https://github.com/CoderContenidos/IA-GeneracionDePrompts/blob/main/Microdesaf%C3%ADo%204" TargetMode="External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701800" y="1956000"/>
            <a:ext cx="566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sz="4000">
              <a:solidFill>
                <a:srgbClr val="2458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3315900" y="2694900"/>
            <a:ext cx="28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Datos personales - 04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438900" y="3911350"/>
            <a:ext cx="8229600" cy="6804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475500" y="1694775"/>
            <a:ext cx="3949200" cy="20772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Datos personales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675345" y="1839250"/>
            <a:ext cx="35685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Desarrolla un prompt para filtrar los datos sensibles del siguiente </a:t>
            </a:r>
            <a:r>
              <a:rPr b="1" lang="es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archivo</a:t>
            </a:r>
            <a:r>
              <a:rPr lang="es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Ejecútalo en ChatGPT y corrobora los resultados.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48;p13"/>
          <p:cNvSpPr txBox="1"/>
          <p:nvPr/>
        </p:nvSpPr>
        <p:spPr>
          <a:xfrm>
            <a:off x="549066" y="3908875"/>
            <a:ext cx="776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Recuerda:</a:t>
            </a:r>
            <a:endParaRPr b="1"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microdesafíos si bien no requieren entrega, en cada clase en vivo se realizará una puesta en común en torno a ellos. Te recomendamos realizarlo para poner en práctica los contenidos pregrabados.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" name="Google Shape;49;p13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sp>
        <p:nvSpPr>
          <p:cNvPr id="50" name="Google Shape;50;p13"/>
          <p:cNvSpPr/>
          <p:nvPr/>
        </p:nvSpPr>
        <p:spPr>
          <a:xfrm>
            <a:off x="4526250" y="1694775"/>
            <a:ext cx="4142400" cy="20772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 txBox="1"/>
          <p:nvPr/>
        </p:nvSpPr>
        <p:spPr>
          <a:xfrm>
            <a:off x="4705952" y="1898600"/>
            <a:ext cx="3783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sz="120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4704754" y="2231650"/>
            <a:ext cx="374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✓"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Generar un prompt utilizando alguna de las técnicas aprendidas en la semana.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✓"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Indicar claramente cuales son los datos que queremos filtrar.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✓"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Testear resultados y ajustar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54" name="Google Shape;54;p1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6" name="Google Shape;56;p13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57" name="Google Shape;57;p13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8" name="Google Shape;58;p13" title="ícono de actividad en clase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