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5460"/>
        <p:guide pos="300"/>
        <p:guide pos="2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font" Target="fonts/Roboto-boldItalic.fntdata"/><Relationship Id="rId22" Type="http://schemas.openxmlformats.org/officeDocument/2006/relationships/font" Target="fonts/DMSans-italic.fntdata"/><Relationship Id="rId10" Type="http://schemas.openxmlformats.org/officeDocument/2006/relationships/font" Target="fonts/Roboto-italic.fntdata"/><Relationship Id="rId21" Type="http://schemas.openxmlformats.org/officeDocument/2006/relationships/font" Target="fonts/DMSans-bold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a629230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3a629230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 slide es para microdesafíos a partir de consignas abiertas (modelo breve)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github.com/jepeloa/coder.examples.s1/blob/main/dataset_calidad_de_vida.csv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sz="4000">
              <a:solidFill>
                <a:srgbClr val="2458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3189525" y="2672600"/>
            <a:ext cx="291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Tipos de prompts - 05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480113" y="3929925"/>
            <a:ext cx="8183700" cy="6927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475500" y="1694775"/>
            <a:ext cx="8091000" cy="14943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Tipos de prompts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675356" y="1839250"/>
            <a:ext cx="77655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Tomando el siguiente </a:t>
            </a:r>
            <a:r>
              <a:rPr b="1" lang="es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dataset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solicítale a ChatGPT que te indique los resultados de los  países con mejor calidad de vida exceptuando aquellos que empiecen con A.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Luego, con prompt iterativo, construye dos prompts: el primero es el mismo que en el punto anterior, el segundo refuerza el resultado del primero diciendo “Filtrar los países que comiencen con A”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13"/>
          <p:cNvSpPr txBox="1"/>
          <p:nvPr/>
        </p:nvSpPr>
        <p:spPr>
          <a:xfrm>
            <a:off x="717216" y="3929975"/>
            <a:ext cx="7765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Recuerda: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microdesafíos si bien no requieren entrega, en cada clase en vivo se realizará una puesta en común en torno a ellos. Te recomendamos realizarlo para poner en práctica los contenidos pregrabados.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49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grpSp>
        <p:nvGrpSpPr>
          <p:cNvPr id="50" name="Google Shape;50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1" name="Google Shape;51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3" name="Google Shape;53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4" name="Google Shape;54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5" name="Google Shape;55;p13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