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font" Target="fonts/Roboto-boldItalic.fntdata"/><Relationship Id="rId22" Type="http://schemas.openxmlformats.org/officeDocument/2006/relationships/font" Target="fonts/DMSans-italic.fntdata"/><Relationship Id="rId10" Type="http://schemas.openxmlformats.org/officeDocument/2006/relationships/font" Target="fonts/Roboto-italic.fntdata"/><Relationship Id="rId21" Type="http://schemas.openxmlformats.org/officeDocument/2006/relationships/font" Target="fonts/DMSans-bold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a629230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3a629230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 slide es para microdesafíos a partir de consignas abiertas (modelo breve)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jepeloa/coder.examples.s1/blob/main/dataset_prendas.csv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sz="4000">
              <a:solidFill>
                <a:srgbClr val="2458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3223875" y="2694900"/>
            <a:ext cx="29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Gráfico de barras - 06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369300" y="4095800"/>
            <a:ext cx="7553100" cy="6927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475500" y="1694775"/>
            <a:ext cx="3949200" cy="17985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Gráficos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675345" y="1839250"/>
            <a:ext cx="35685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 el siguiente </a:t>
            </a:r>
            <a:r>
              <a:rPr b="1" lang="es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dataset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. Con pandasIA crea un gráfico de barras donde se muestren las distintas prendas disponibles y sus valores.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Luego, crea un gráfico de torta donde se muestren las prendas más caras.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440700" y="4159550"/>
            <a:ext cx="748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Recuerda:</a:t>
            </a:r>
            <a:endParaRPr b="1"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si bien no requieren entrega, en cada clase en vivo se realizará una puesta en común en torno a ellos. Te recomendamos realizarlo para poner en práctica los contenidos pregrabados.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49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sp>
        <p:nvSpPr>
          <p:cNvPr id="50" name="Google Shape;50;p13"/>
          <p:cNvSpPr/>
          <p:nvPr/>
        </p:nvSpPr>
        <p:spPr>
          <a:xfrm>
            <a:off x="4526261" y="1694775"/>
            <a:ext cx="4142400" cy="17985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 txBox="1"/>
          <p:nvPr/>
        </p:nvSpPr>
        <p:spPr>
          <a:xfrm>
            <a:off x="4704752" y="1839250"/>
            <a:ext cx="378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4704754" y="2231650"/>
            <a:ext cx="374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✓"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públicos de Argentina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✓"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públicos de Chile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✓"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públicos de Colombia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✓"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públicos de México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✓"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públicos de Perú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4" name="Google Shape;54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" name="Google Shape;56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7" name="Google Shape;57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8" name="Google Shape;58;p13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