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  <p:embeddedFont>
      <p:font typeface="Helvetica Neue Light"/>
      <p:regular r:id="rId12"/>
      <p:bold r:id="rId13"/>
      <p:italic r:id="rId14"/>
      <p:boldItalic r:id="rId15"/>
    </p:embeddedFon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68">
          <p15:clr>
            <a:srgbClr val="A4A3A4"/>
          </p15:clr>
        </p15:guide>
        <p15:guide id="2" pos="5412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28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68" orient="horz"/>
        <p:guide pos="5412"/>
        <p:guide pos="300"/>
        <p:guide pos="22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3" Type="http://schemas.openxmlformats.org/officeDocument/2006/relationships/font" Target="fonts/HelveticaNeueLight-bold.fntdata"/><Relationship Id="rId12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bold.fntdata"/><Relationship Id="rId15" Type="http://schemas.openxmlformats.org/officeDocument/2006/relationships/font" Target="fonts/HelveticaNeueLight-boldItalic.fntdata"/><Relationship Id="rId14" Type="http://schemas.openxmlformats.org/officeDocument/2006/relationships/font" Target="fonts/HelveticaNeueLight-italic.fntdata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boldItalic.fntdata"/><Relationship Id="rId6" Type="http://schemas.openxmlformats.org/officeDocument/2006/relationships/slide" Target="slides/slide1.xml"/><Relationship Id="rId18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eb1e894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eb1e894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kahoot.it/challenge/?quiz-id=626c3518-5c65-4971-9433-692ea111fd8a&amp;single-player=true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sz="4000">
              <a:solidFill>
                <a:srgbClr val="2458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2978250" y="2694900"/>
            <a:ext cx="315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#4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475500" y="1694775"/>
            <a:ext cx="3949200" cy="19317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" name="Google Shape;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Desafío de Conocimientos en BabyAGI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46;p13"/>
          <p:cNvSpPr txBox="1"/>
          <p:nvPr/>
        </p:nvSpPr>
        <p:spPr>
          <a:xfrm>
            <a:off x="675345" y="1839250"/>
            <a:ext cx="3568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 invitamos a realizar la siguiente trivia para poner en práctica los contenidos pregrabados.</a:t>
            </a:r>
            <a:endParaRPr sz="12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sp>
        <p:nvSpPr>
          <p:cNvPr id="48" name="Google Shape;48;p13"/>
          <p:cNvSpPr txBox="1"/>
          <p:nvPr/>
        </p:nvSpPr>
        <p:spPr>
          <a:xfrm>
            <a:off x="4704752" y="1839250"/>
            <a:ext cx="378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675350" y="2893750"/>
            <a:ext cx="35685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" name="Google Shape;50;p13"/>
          <p:cNvSpPr txBox="1"/>
          <p:nvPr/>
        </p:nvSpPr>
        <p:spPr>
          <a:xfrm>
            <a:off x="906575" y="2943850"/>
            <a:ext cx="310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Accede a la actividad</a:t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1" name="Google Shape;51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2" name="Google Shape;52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" name="Google Shape;54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5" name="Google Shape;55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6" name="Google Shape;56;p13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5646" l="0" r="0" t="3576"/>
          <a:stretch/>
        </p:blipFill>
        <p:spPr>
          <a:xfrm>
            <a:off x="4809025" y="1694775"/>
            <a:ext cx="3782999" cy="19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