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A34AD-E326-5622-2DA7-E20B7024A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AFA603-6D63-6A57-03E6-D7FD16F65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76DD72-6682-304A-156D-3668C72CA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246-9C09-4FFB-8370-55A42631D134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09D2B1-5DD6-4D65-F562-A0B590C2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154B41-E317-E9AB-7D81-34DA0E0F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DD7-7EC4-4FEE-BE58-A214D4985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74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0C6C2-65AE-BC0A-6018-4A3235EAC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1297F6-0851-6815-4CA6-6FB9E9FB3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BFE74-BBB0-75B8-E4FD-C512A055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246-9C09-4FFB-8370-55A42631D134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E1A570-521A-785E-EA33-F348D08CF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0A4DF-4C64-9055-3C7E-51B24E00B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DD7-7EC4-4FEE-BE58-A214D4985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63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19534A-77FB-291D-42CD-E8BF41089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4A6BB4-5161-A834-FE9B-8755E884E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2840FC-7DEB-AC46-8635-861D054AF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246-9C09-4FFB-8370-55A42631D134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7F496-F11E-FAF1-DCF3-DCAA873D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6BD10F-9435-158F-F224-AC9957F4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DD7-7EC4-4FEE-BE58-A214D4985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49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8A337-8C30-6A68-772C-1B391BAFE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591C25-7EAA-6113-CBDB-54082860A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EE849-8406-FD15-67D0-6DCD7E22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246-9C09-4FFB-8370-55A42631D134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AE294-A579-EB62-2EC1-4A15F1DA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4551E-0A07-D393-FD1B-EE397513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DD7-7EC4-4FEE-BE58-A214D4985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64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CAE72-6B05-27A7-CB72-8438383D6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734B84-8C27-6065-56C3-1CDD524B0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FB57E1-1E79-B219-E579-9BF2E7A0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246-9C09-4FFB-8370-55A42631D134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EA049-E584-DAFC-10C7-10492C1C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6A7F4E-D63B-DFCB-25AC-CCF8BE6E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DD7-7EC4-4FEE-BE58-A214D4985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30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BBD8E-D234-D6C9-9B40-E57AB3FF8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2975B0-7AE1-1EE8-A40F-256A5C500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92E9A6-4E16-84B0-9C00-87FA3CC69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1FFE03-15D8-F2B7-5107-93A14221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246-9C09-4FFB-8370-55A42631D134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1B76B5-0893-CAEB-2BC4-16CC64A22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6C5EAA-F812-FCB1-407A-A1CBD35BB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DD7-7EC4-4FEE-BE58-A214D4985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88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757C1-54C4-1CEE-14E8-4637A312F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C6309D-16DC-FD6A-95EE-9453EE4E1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31D3AC-56F9-6215-39E8-A3BA55477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0A0A1D-7DA7-699A-B668-D61F5B6AC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6668F4-37D9-1C77-A60F-96E1E6546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84DE6B-56DB-4905-3E43-F8E8E5553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246-9C09-4FFB-8370-55A42631D134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27D80A-494D-77FC-1C57-ADAA0C2D6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D2E5EC-A0BB-AD4D-DC14-44436D16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DD7-7EC4-4FEE-BE58-A214D4985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97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9568F-9402-EE06-8447-2F086591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294566-9603-4B65-F3A1-39792D194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246-9C09-4FFB-8370-55A42631D134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0A2213-049B-8D7E-D967-49EE5847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8BBBE8-6887-7E16-EA09-8186A32C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DD7-7EC4-4FEE-BE58-A214D4985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75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C4C3DB-C542-8102-E092-36BC5A9B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246-9C09-4FFB-8370-55A42631D134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EFED8C-89B1-7272-8CFF-7BF51E37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698AF-FF62-24FB-7165-75CC5CEBC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DD7-7EC4-4FEE-BE58-A214D4985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09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8E9F4-A457-F1E0-A482-4874B7A97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05A61E-5FBC-6B0B-3D97-D1AE16985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1E3EA6-7808-D626-D527-1A8468C6C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643E8A-518A-2F54-A956-23948324D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246-9C09-4FFB-8370-55A42631D134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8E1A16-C28C-1859-9360-4A2502E6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20E1A-E86A-5BAE-2BBD-59A9EA44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DD7-7EC4-4FEE-BE58-A214D4985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6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4B214-A1B0-2382-79F3-3A819FE9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4B77E6-40C3-6862-8BE8-59DF0D5BA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4A5D5C-41F7-EFC5-F47F-434CC6FB0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174DF7-6B21-0523-537C-5A90EF4F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0246-9C09-4FFB-8370-55A42631D134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11CF69-6C6E-66DE-109B-9E58A99A2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AE1EFA-13C9-4522-FE63-740CACAA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0DD7-7EC4-4FEE-BE58-A214D4985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99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D43604-1AAB-2DBD-1BED-298A71C0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618286-2894-BB85-576F-C3388F023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CBA879-EC21-554C-FACC-126BEB640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E0246-9C09-4FFB-8370-55A42631D134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624CA5-86A1-501B-EA2F-AFB2CA683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D7A447-BEE3-2101-0B28-E12A9E486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A0DD7-7EC4-4FEE-BE58-A214D4985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98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23C8C8E-1B10-8200-9C53-03837ED37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967427"/>
              </p:ext>
            </p:extLst>
          </p:nvPr>
        </p:nvGraphicFramePr>
        <p:xfrm>
          <a:off x="2032000" y="719665"/>
          <a:ext cx="8539585" cy="4290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917">
                  <a:extLst>
                    <a:ext uri="{9D8B030D-6E8A-4147-A177-3AD203B41FA5}">
                      <a16:colId xmlns:a16="http://schemas.microsoft.com/office/drawing/2014/main" val="2519444299"/>
                    </a:ext>
                  </a:extLst>
                </a:gridCol>
                <a:gridCol w="1707917">
                  <a:extLst>
                    <a:ext uri="{9D8B030D-6E8A-4147-A177-3AD203B41FA5}">
                      <a16:colId xmlns:a16="http://schemas.microsoft.com/office/drawing/2014/main" val="1918132258"/>
                    </a:ext>
                  </a:extLst>
                </a:gridCol>
                <a:gridCol w="1707917">
                  <a:extLst>
                    <a:ext uri="{9D8B030D-6E8A-4147-A177-3AD203B41FA5}">
                      <a16:colId xmlns:a16="http://schemas.microsoft.com/office/drawing/2014/main" val="1031232165"/>
                    </a:ext>
                  </a:extLst>
                </a:gridCol>
                <a:gridCol w="1707917">
                  <a:extLst>
                    <a:ext uri="{9D8B030D-6E8A-4147-A177-3AD203B41FA5}">
                      <a16:colId xmlns:a16="http://schemas.microsoft.com/office/drawing/2014/main" val="1567886358"/>
                    </a:ext>
                  </a:extLst>
                </a:gridCol>
                <a:gridCol w="1707917">
                  <a:extLst>
                    <a:ext uri="{9D8B030D-6E8A-4147-A177-3AD203B41FA5}">
                      <a16:colId xmlns:a16="http://schemas.microsoft.com/office/drawing/2014/main" val="3682542317"/>
                    </a:ext>
                  </a:extLst>
                </a:gridCol>
              </a:tblGrid>
              <a:tr h="53635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OSI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Layer No.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Example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Others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61168"/>
                  </a:ext>
                </a:extLst>
              </a:tr>
              <a:tr h="536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Alligator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L7(Firewall)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HTTPS, FTP, SCP, Telnet, SSH, etc.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648723"/>
                  </a:ext>
                </a:extLst>
              </a:tr>
              <a:tr h="536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1300"/>
                  </a:ext>
                </a:extLst>
              </a:tr>
              <a:tr h="536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Steve’s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369102"/>
                  </a:ext>
                </a:extLst>
              </a:tr>
              <a:tr h="536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Touch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Transfer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L4(NAT)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UDP, SCTP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905042"/>
                  </a:ext>
                </a:extLst>
              </a:tr>
              <a:tr h="536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L3(Router)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IPv6, ARP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134936"/>
                  </a:ext>
                </a:extLst>
              </a:tr>
              <a:tr h="536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L2(Switch)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Ethernet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Frame Relay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942795"/>
                  </a:ext>
                </a:extLst>
              </a:tr>
              <a:tr h="536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Please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154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02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61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성원 김</dc:creator>
  <cp:lastModifiedBy>성원 김</cp:lastModifiedBy>
  <cp:revision>7</cp:revision>
  <dcterms:created xsi:type="dcterms:W3CDTF">2023-07-23T10:04:00Z</dcterms:created>
  <dcterms:modified xsi:type="dcterms:W3CDTF">2023-07-23T12:18:44Z</dcterms:modified>
</cp:coreProperties>
</file>