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0" r:id="rId5"/>
    <p:sldId id="261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dictive Analytics" id="{D265474E-8317-4070-87B0-88FB47074A78}">
          <p14:sldIdLst>
            <p14:sldId id="256"/>
          </p14:sldIdLst>
        </p14:section>
        <p14:section name="Agenda" id="{584834BE-B68B-4AB8-BBF4-BEBD52A250E9}">
          <p14:sldIdLst>
            <p14:sldId id="257"/>
          </p14:sldIdLst>
        </p14:section>
        <p14:section name="Producing Favourable Word" id="{06F81BE0-E4EB-4C81-8058-9DA3F76D01D5}">
          <p14:sldIdLst>
            <p14:sldId id="271"/>
          </p14:sldIdLst>
        </p14:section>
        <p14:section name="Data Description" id="{38E22E5B-0635-4B7E-A0C0-04892A903126}">
          <p14:sldIdLst>
            <p14:sldId id="260"/>
          </p14:sldIdLst>
        </p14:section>
        <p14:section name="Feature Engineering" id="{B08FB8B6-0B98-45B7-92CD-5A5A94DCFD73}">
          <p14:sldIdLst>
            <p14:sldId id="261"/>
          </p14:sldIdLst>
        </p14:section>
        <p14:section name="Results" id="{EA2E77F4-4F0D-477D-8B4D-EF8AB8753DB4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3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mktypublicidad.blogspot.com/2013/04/tipos-de-segmentacion-de-mercados.html" TargetMode="External"/><Relationship Id="rId1" Type="http://schemas.openxmlformats.org/officeDocument/2006/relationships/image" Target="../media/image1.jpeg"/><Relationship Id="rId4" Type="http://schemas.openxmlformats.org/officeDocument/2006/relationships/hyperlink" Target="http://commons.wikimedia.org/wiki/File:User_icon_2.svg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mktypublicidad.blogspot.com/2013/04/tipos-de-segmentacion-de-mercados.html" TargetMode="External"/><Relationship Id="rId1" Type="http://schemas.openxmlformats.org/officeDocument/2006/relationships/image" Target="../media/image1.jpeg"/><Relationship Id="rId4" Type="http://schemas.openxmlformats.org/officeDocument/2006/relationships/hyperlink" Target="http://commons.wikimedia.org/wiki/File:User_icon_2.sv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C7743-C7A8-44CE-9A9F-45BE204A89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CDF0C3A-93B2-4280-A4AA-6C9144D380D3}">
      <dgm:prSet/>
      <dgm:spPr/>
      <dgm:t>
        <a:bodyPr/>
        <a:lstStyle/>
        <a:p>
          <a:r>
            <a:rPr lang="en-US" dirty="0"/>
            <a:t>Problem Statement</a:t>
          </a:r>
        </a:p>
      </dgm:t>
    </dgm:pt>
    <dgm:pt modelId="{91E79A42-891A-4C9F-A730-046F142E88B5}" type="parTrans" cxnId="{8929D2CF-576B-471A-96F0-61C6BEBBFC24}">
      <dgm:prSet/>
      <dgm:spPr/>
      <dgm:t>
        <a:bodyPr/>
        <a:lstStyle/>
        <a:p>
          <a:endParaRPr lang="en-US"/>
        </a:p>
      </dgm:t>
    </dgm:pt>
    <dgm:pt modelId="{21D9DDC7-528C-4EAD-8202-4BD12C377A09}" type="sibTrans" cxnId="{8929D2CF-576B-471A-96F0-61C6BEBBFC24}">
      <dgm:prSet/>
      <dgm:spPr/>
      <dgm:t>
        <a:bodyPr/>
        <a:lstStyle/>
        <a:p>
          <a:endParaRPr lang="en-US"/>
        </a:p>
      </dgm:t>
    </dgm:pt>
    <dgm:pt modelId="{CB141CAA-9BCB-41BE-AB76-366B3F763EE8}">
      <dgm:prSet/>
      <dgm:spPr/>
      <dgm:t>
        <a:bodyPr/>
        <a:lstStyle/>
        <a:p>
          <a:r>
            <a:rPr lang="en-US"/>
            <a:t>Data Description</a:t>
          </a:r>
        </a:p>
      </dgm:t>
    </dgm:pt>
    <dgm:pt modelId="{B63B2A57-1696-418A-BEB3-B26AA2830A4A}" type="parTrans" cxnId="{1D270463-B31F-44D3-B093-F2A2AF7D4DD8}">
      <dgm:prSet/>
      <dgm:spPr/>
      <dgm:t>
        <a:bodyPr/>
        <a:lstStyle/>
        <a:p>
          <a:endParaRPr lang="en-US"/>
        </a:p>
      </dgm:t>
    </dgm:pt>
    <dgm:pt modelId="{341DD1ED-8B93-45C0-ABE0-BC1926023C58}" type="sibTrans" cxnId="{1D270463-B31F-44D3-B093-F2A2AF7D4DD8}">
      <dgm:prSet/>
      <dgm:spPr/>
      <dgm:t>
        <a:bodyPr/>
        <a:lstStyle/>
        <a:p>
          <a:endParaRPr lang="en-US"/>
        </a:p>
      </dgm:t>
    </dgm:pt>
    <dgm:pt modelId="{DC361B7D-7820-4B0C-BF52-17A01D4E0BA2}">
      <dgm:prSet/>
      <dgm:spPr/>
      <dgm:t>
        <a:bodyPr/>
        <a:lstStyle/>
        <a:p>
          <a:r>
            <a:rPr lang="en-US" dirty="0"/>
            <a:t>Feature </a:t>
          </a:r>
          <a:r>
            <a:rPr lang="en-US" dirty="0" smtClean="0"/>
            <a:t>Engineering</a:t>
          </a:r>
          <a:endParaRPr lang="en-US" dirty="0"/>
        </a:p>
      </dgm:t>
    </dgm:pt>
    <dgm:pt modelId="{2B831D88-D07A-4826-9054-1629BD22D773}" type="parTrans" cxnId="{86669CEC-232F-4CD2-BB17-3949FC6BB9C9}">
      <dgm:prSet/>
      <dgm:spPr/>
      <dgm:t>
        <a:bodyPr/>
        <a:lstStyle/>
        <a:p>
          <a:endParaRPr lang="en-US"/>
        </a:p>
      </dgm:t>
    </dgm:pt>
    <dgm:pt modelId="{646EEA42-519B-45F8-9E36-6E98F3690BD6}" type="sibTrans" cxnId="{86669CEC-232F-4CD2-BB17-3949FC6BB9C9}">
      <dgm:prSet/>
      <dgm:spPr/>
      <dgm:t>
        <a:bodyPr/>
        <a:lstStyle/>
        <a:p>
          <a:endParaRPr lang="en-US"/>
        </a:p>
      </dgm:t>
    </dgm:pt>
    <dgm:pt modelId="{4308094F-EE59-4760-97DC-6DEE17BAC9AB}">
      <dgm:prSet/>
      <dgm:spPr/>
      <dgm:t>
        <a:bodyPr/>
        <a:lstStyle/>
        <a:p>
          <a:r>
            <a:rPr lang="en-US" dirty="0"/>
            <a:t>Results</a:t>
          </a:r>
        </a:p>
      </dgm:t>
    </dgm:pt>
    <dgm:pt modelId="{86090C73-DB65-497D-B689-06C02B339F5B}" type="parTrans" cxnId="{63F83A5A-F136-402A-9CE2-AB787A992AC4}">
      <dgm:prSet/>
      <dgm:spPr/>
      <dgm:t>
        <a:bodyPr/>
        <a:lstStyle/>
        <a:p>
          <a:endParaRPr lang="en-US"/>
        </a:p>
      </dgm:t>
    </dgm:pt>
    <dgm:pt modelId="{410757E5-98B1-4538-9D25-8823E8554124}" type="sibTrans" cxnId="{63F83A5A-F136-402A-9CE2-AB787A992AC4}">
      <dgm:prSet/>
      <dgm:spPr/>
      <dgm:t>
        <a:bodyPr/>
        <a:lstStyle/>
        <a:p>
          <a:endParaRPr lang="en-US"/>
        </a:p>
      </dgm:t>
    </dgm:pt>
    <dgm:pt modelId="{9D0C27E3-BA1C-4D64-A5C7-8966B29DD21C}" type="pres">
      <dgm:prSet presAssocID="{4EEC7743-C7A8-44CE-9A9F-45BE204A891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AF0CBE-3BD7-4C7C-BABE-9D6C68747896}" type="pres">
      <dgm:prSet presAssocID="{FCDF0C3A-93B2-4280-A4AA-6C9144D380D3}" presName="compNode" presStyleCnt="0"/>
      <dgm:spPr/>
    </dgm:pt>
    <dgm:pt modelId="{B2DEFD17-CE24-4049-8E90-5F8198E284F1}" type="pres">
      <dgm:prSet presAssocID="{FCDF0C3A-93B2-4280-A4AA-6C9144D380D3}" presName="bgRect" presStyleLbl="bgShp" presStyleIdx="0" presStyleCnt="4"/>
      <dgm:spPr/>
    </dgm:pt>
    <dgm:pt modelId="{84EF45F4-E028-4523-B1A6-5FA86B62BCC8}" type="pres">
      <dgm:prSet presAssocID="{FCDF0C3A-93B2-4280-A4AA-6C9144D380D3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AB7D43A2-624E-49E2-A6BE-9E3DF5033F2C}" type="pres">
      <dgm:prSet presAssocID="{FCDF0C3A-93B2-4280-A4AA-6C9144D380D3}" presName="spaceRect" presStyleCnt="0"/>
      <dgm:spPr/>
    </dgm:pt>
    <dgm:pt modelId="{4DC53330-B6A7-423D-BB18-7FBA2C1FE5F4}" type="pres">
      <dgm:prSet presAssocID="{FCDF0C3A-93B2-4280-A4AA-6C9144D380D3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E7074ED-A977-4AC9-9DD3-6C11B36C15F5}" type="pres">
      <dgm:prSet presAssocID="{21D9DDC7-528C-4EAD-8202-4BD12C377A09}" presName="sibTrans" presStyleCnt="0"/>
      <dgm:spPr/>
    </dgm:pt>
    <dgm:pt modelId="{D382DF04-CF34-49DD-94B5-EC390A2DF485}" type="pres">
      <dgm:prSet presAssocID="{CB141CAA-9BCB-41BE-AB76-366B3F763EE8}" presName="compNode" presStyleCnt="0"/>
      <dgm:spPr/>
    </dgm:pt>
    <dgm:pt modelId="{3D130893-EF2E-40D7-9F6C-EFD74ABCC672}" type="pres">
      <dgm:prSet presAssocID="{CB141CAA-9BCB-41BE-AB76-366B3F763EE8}" presName="bgRect" presStyleLbl="bgShp" presStyleIdx="1" presStyleCnt="4"/>
      <dgm:spPr/>
    </dgm:pt>
    <dgm:pt modelId="{C7AF1F07-1D97-456A-AE75-B349DD2638C4}" type="pres">
      <dgm:prSet presAssocID="{CB141CAA-9BCB-41BE-AB76-366B3F763EE8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0DEE7EC3-44C4-47B1-AB4C-BCC5083D2222}" type="pres">
      <dgm:prSet presAssocID="{CB141CAA-9BCB-41BE-AB76-366B3F763EE8}" presName="spaceRect" presStyleCnt="0"/>
      <dgm:spPr/>
    </dgm:pt>
    <dgm:pt modelId="{665BF228-A6FF-4B44-8ADF-392BC405F3DC}" type="pres">
      <dgm:prSet presAssocID="{CB141CAA-9BCB-41BE-AB76-366B3F763EE8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BE55C98-E1CD-411E-9515-7DAC918546ED}" type="pres">
      <dgm:prSet presAssocID="{341DD1ED-8B93-45C0-ABE0-BC1926023C58}" presName="sibTrans" presStyleCnt="0"/>
      <dgm:spPr/>
    </dgm:pt>
    <dgm:pt modelId="{9E285EE9-773B-492F-9BAE-E72489373BCB}" type="pres">
      <dgm:prSet presAssocID="{DC361B7D-7820-4B0C-BF52-17A01D4E0BA2}" presName="compNode" presStyleCnt="0"/>
      <dgm:spPr/>
    </dgm:pt>
    <dgm:pt modelId="{5F43577B-FB8C-47CA-BE0B-556E7E1622C9}" type="pres">
      <dgm:prSet presAssocID="{DC361B7D-7820-4B0C-BF52-17A01D4E0BA2}" presName="bgRect" presStyleLbl="bgShp" presStyleIdx="2" presStyleCnt="4"/>
      <dgm:spPr/>
    </dgm:pt>
    <dgm:pt modelId="{48C537C3-BDCB-45E1-BB69-A74C9FEB804E}" type="pres">
      <dgm:prSet presAssocID="{DC361B7D-7820-4B0C-BF52-17A01D4E0BA2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B0D971FD-3148-4BEF-A438-4953489361B6}" type="pres">
      <dgm:prSet presAssocID="{DC361B7D-7820-4B0C-BF52-17A01D4E0BA2}" presName="spaceRect" presStyleCnt="0"/>
      <dgm:spPr/>
    </dgm:pt>
    <dgm:pt modelId="{4B6C99C9-D3D7-401B-BA10-A7872330A9D4}" type="pres">
      <dgm:prSet presAssocID="{DC361B7D-7820-4B0C-BF52-17A01D4E0BA2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A0C9B97-40B4-4967-B804-90EFD582C440}" type="pres">
      <dgm:prSet presAssocID="{646EEA42-519B-45F8-9E36-6E98F3690BD6}" presName="sibTrans" presStyleCnt="0"/>
      <dgm:spPr/>
    </dgm:pt>
    <dgm:pt modelId="{FC3DFF18-757B-40FE-AD13-C028193A8BD9}" type="pres">
      <dgm:prSet presAssocID="{4308094F-EE59-4760-97DC-6DEE17BAC9AB}" presName="compNode" presStyleCnt="0"/>
      <dgm:spPr/>
    </dgm:pt>
    <dgm:pt modelId="{CDAEC87E-49C3-4A0B-91C2-4360DA72ECD5}" type="pres">
      <dgm:prSet presAssocID="{4308094F-EE59-4760-97DC-6DEE17BAC9AB}" presName="bgRect" presStyleLbl="bgShp" presStyleIdx="3" presStyleCnt="4"/>
      <dgm:spPr/>
    </dgm:pt>
    <dgm:pt modelId="{D8CB752B-0125-476D-B1AC-84CC20ECA5DD}" type="pres">
      <dgm:prSet presAssocID="{4308094F-EE59-4760-97DC-6DEE17BAC9AB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2002F5C5-28F5-4E30-B2E1-CEA7EA8E1DAE}" type="pres">
      <dgm:prSet presAssocID="{4308094F-EE59-4760-97DC-6DEE17BAC9AB}" presName="spaceRect" presStyleCnt="0"/>
      <dgm:spPr/>
    </dgm:pt>
    <dgm:pt modelId="{2AF80DE1-F1BD-4BD8-889E-8FC2E53AAAF4}" type="pres">
      <dgm:prSet presAssocID="{4308094F-EE59-4760-97DC-6DEE17BAC9AB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1D270463-B31F-44D3-B093-F2A2AF7D4DD8}" srcId="{4EEC7743-C7A8-44CE-9A9F-45BE204A8911}" destId="{CB141CAA-9BCB-41BE-AB76-366B3F763EE8}" srcOrd="1" destOrd="0" parTransId="{B63B2A57-1696-418A-BEB3-B26AA2830A4A}" sibTransId="{341DD1ED-8B93-45C0-ABE0-BC1926023C58}"/>
    <dgm:cxn modelId="{248D76ED-F5F6-4931-8111-B4EAB6B29E40}" type="presOf" srcId="{CB141CAA-9BCB-41BE-AB76-366B3F763EE8}" destId="{665BF228-A6FF-4B44-8ADF-392BC405F3DC}" srcOrd="0" destOrd="0" presId="urn:microsoft.com/office/officeart/2018/2/layout/IconVerticalSolidList"/>
    <dgm:cxn modelId="{1482F6FD-E6F0-44F2-A9EC-28D7733FD1BE}" type="presOf" srcId="{4EEC7743-C7A8-44CE-9A9F-45BE204A8911}" destId="{9D0C27E3-BA1C-4D64-A5C7-8966B29DD21C}" srcOrd="0" destOrd="0" presId="urn:microsoft.com/office/officeart/2018/2/layout/IconVerticalSolidList"/>
    <dgm:cxn modelId="{F4E84E49-E66F-4D77-98CE-923BAEACB01A}" type="presOf" srcId="{FCDF0C3A-93B2-4280-A4AA-6C9144D380D3}" destId="{4DC53330-B6A7-423D-BB18-7FBA2C1FE5F4}" srcOrd="0" destOrd="0" presId="urn:microsoft.com/office/officeart/2018/2/layout/IconVerticalSolidList"/>
    <dgm:cxn modelId="{B95D900D-E89B-428B-9683-3B37A18A38D6}" type="presOf" srcId="{4308094F-EE59-4760-97DC-6DEE17BAC9AB}" destId="{2AF80DE1-F1BD-4BD8-889E-8FC2E53AAAF4}" srcOrd="0" destOrd="0" presId="urn:microsoft.com/office/officeart/2018/2/layout/IconVerticalSolidList"/>
    <dgm:cxn modelId="{86669CEC-232F-4CD2-BB17-3949FC6BB9C9}" srcId="{4EEC7743-C7A8-44CE-9A9F-45BE204A8911}" destId="{DC361B7D-7820-4B0C-BF52-17A01D4E0BA2}" srcOrd="2" destOrd="0" parTransId="{2B831D88-D07A-4826-9054-1629BD22D773}" sibTransId="{646EEA42-519B-45F8-9E36-6E98F3690BD6}"/>
    <dgm:cxn modelId="{63F83A5A-F136-402A-9CE2-AB787A992AC4}" srcId="{4EEC7743-C7A8-44CE-9A9F-45BE204A8911}" destId="{4308094F-EE59-4760-97DC-6DEE17BAC9AB}" srcOrd="3" destOrd="0" parTransId="{86090C73-DB65-497D-B689-06C02B339F5B}" sibTransId="{410757E5-98B1-4538-9D25-8823E8554124}"/>
    <dgm:cxn modelId="{8929D2CF-576B-471A-96F0-61C6BEBBFC24}" srcId="{4EEC7743-C7A8-44CE-9A9F-45BE204A8911}" destId="{FCDF0C3A-93B2-4280-A4AA-6C9144D380D3}" srcOrd="0" destOrd="0" parTransId="{91E79A42-891A-4C9F-A730-046F142E88B5}" sibTransId="{21D9DDC7-528C-4EAD-8202-4BD12C377A09}"/>
    <dgm:cxn modelId="{9F55589B-815F-4516-9400-EA0F566A5D9A}" type="presOf" srcId="{DC361B7D-7820-4B0C-BF52-17A01D4E0BA2}" destId="{4B6C99C9-D3D7-401B-BA10-A7872330A9D4}" srcOrd="0" destOrd="0" presId="urn:microsoft.com/office/officeart/2018/2/layout/IconVerticalSolidList"/>
    <dgm:cxn modelId="{A4534BE2-5F12-4810-BEAA-3979E1E55857}" type="presParOf" srcId="{9D0C27E3-BA1C-4D64-A5C7-8966B29DD21C}" destId="{62AF0CBE-3BD7-4C7C-BABE-9D6C68747896}" srcOrd="0" destOrd="0" presId="urn:microsoft.com/office/officeart/2018/2/layout/IconVerticalSolidList"/>
    <dgm:cxn modelId="{657DA56C-5D6F-4AF3-9D89-7F8D11533578}" type="presParOf" srcId="{62AF0CBE-3BD7-4C7C-BABE-9D6C68747896}" destId="{B2DEFD17-CE24-4049-8E90-5F8198E284F1}" srcOrd="0" destOrd="0" presId="urn:microsoft.com/office/officeart/2018/2/layout/IconVerticalSolidList"/>
    <dgm:cxn modelId="{A3D8D5A7-4519-4E6E-A73B-A49549D623D0}" type="presParOf" srcId="{62AF0CBE-3BD7-4C7C-BABE-9D6C68747896}" destId="{84EF45F4-E028-4523-B1A6-5FA86B62BCC8}" srcOrd="1" destOrd="0" presId="urn:microsoft.com/office/officeart/2018/2/layout/IconVerticalSolidList"/>
    <dgm:cxn modelId="{41AA4A14-CC53-451B-AF28-1F416A58AA7C}" type="presParOf" srcId="{62AF0CBE-3BD7-4C7C-BABE-9D6C68747896}" destId="{AB7D43A2-624E-49E2-A6BE-9E3DF5033F2C}" srcOrd="2" destOrd="0" presId="urn:microsoft.com/office/officeart/2018/2/layout/IconVerticalSolidList"/>
    <dgm:cxn modelId="{542599EE-0B8D-4209-A68E-166C3EB44352}" type="presParOf" srcId="{62AF0CBE-3BD7-4C7C-BABE-9D6C68747896}" destId="{4DC53330-B6A7-423D-BB18-7FBA2C1FE5F4}" srcOrd="3" destOrd="0" presId="urn:microsoft.com/office/officeart/2018/2/layout/IconVerticalSolidList"/>
    <dgm:cxn modelId="{7264818D-F002-44C0-A04C-BCE468269028}" type="presParOf" srcId="{9D0C27E3-BA1C-4D64-A5C7-8966B29DD21C}" destId="{AE7074ED-A977-4AC9-9DD3-6C11B36C15F5}" srcOrd="1" destOrd="0" presId="urn:microsoft.com/office/officeart/2018/2/layout/IconVerticalSolidList"/>
    <dgm:cxn modelId="{83B6FAC8-FD94-469D-B6D7-A4BB93D3E8B6}" type="presParOf" srcId="{9D0C27E3-BA1C-4D64-A5C7-8966B29DD21C}" destId="{D382DF04-CF34-49DD-94B5-EC390A2DF485}" srcOrd="2" destOrd="0" presId="urn:microsoft.com/office/officeart/2018/2/layout/IconVerticalSolidList"/>
    <dgm:cxn modelId="{07284259-F19A-46B0-9FE2-5DE58CB1F1C2}" type="presParOf" srcId="{D382DF04-CF34-49DD-94B5-EC390A2DF485}" destId="{3D130893-EF2E-40D7-9F6C-EFD74ABCC672}" srcOrd="0" destOrd="0" presId="urn:microsoft.com/office/officeart/2018/2/layout/IconVerticalSolidList"/>
    <dgm:cxn modelId="{37A4C84D-0DA6-4F52-A857-0CB36398B365}" type="presParOf" srcId="{D382DF04-CF34-49DD-94B5-EC390A2DF485}" destId="{C7AF1F07-1D97-456A-AE75-B349DD2638C4}" srcOrd="1" destOrd="0" presId="urn:microsoft.com/office/officeart/2018/2/layout/IconVerticalSolidList"/>
    <dgm:cxn modelId="{14F08595-F909-4611-8CB9-379C2F55466F}" type="presParOf" srcId="{D382DF04-CF34-49DD-94B5-EC390A2DF485}" destId="{0DEE7EC3-44C4-47B1-AB4C-BCC5083D2222}" srcOrd="2" destOrd="0" presId="urn:microsoft.com/office/officeart/2018/2/layout/IconVerticalSolidList"/>
    <dgm:cxn modelId="{AAD9B0A1-2EE6-4870-BE46-E362D37F7AEB}" type="presParOf" srcId="{D382DF04-CF34-49DD-94B5-EC390A2DF485}" destId="{665BF228-A6FF-4B44-8ADF-392BC405F3DC}" srcOrd="3" destOrd="0" presId="urn:microsoft.com/office/officeart/2018/2/layout/IconVerticalSolidList"/>
    <dgm:cxn modelId="{70577EC2-4708-4BE9-9AC9-103FB947E3C4}" type="presParOf" srcId="{9D0C27E3-BA1C-4D64-A5C7-8966B29DD21C}" destId="{8BE55C98-E1CD-411E-9515-7DAC918546ED}" srcOrd="3" destOrd="0" presId="urn:microsoft.com/office/officeart/2018/2/layout/IconVerticalSolidList"/>
    <dgm:cxn modelId="{97CBE1BE-EEA1-4904-9BFF-64E9D8DFC73E}" type="presParOf" srcId="{9D0C27E3-BA1C-4D64-A5C7-8966B29DD21C}" destId="{9E285EE9-773B-492F-9BAE-E72489373BCB}" srcOrd="4" destOrd="0" presId="urn:microsoft.com/office/officeart/2018/2/layout/IconVerticalSolidList"/>
    <dgm:cxn modelId="{E04BAA02-D9E8-471B-BCEF-2BD3C8E4E429}" type="presParOf" srcId="{9E285EE9-773B-492F-9BAE-E72489373BCB}" destId="{5F43577B-FB8C-47CA-BE0B-556E7E1622C9}" srcOrd="0" destOrd="0" presId="urn:microsoft.com/office/officeart/2018/2/layout/IconVerticalSolidList"/>
    <dgm:cxn modelId="{CA624EBB-9D2D-4286-BDB4-35540B25DB51}" type="presParOf" srcId="{9E285EE9-773B-492F-9BAE-E72489373BCB}" destId="{48C537C3-BDCB-45E1-BB69-A74C9FEB804E}" srcOrd="1" destOrd="0" presId="urn:microsoft.com/office/officeart/2018/2/layout/IconVerticalSolidList"/>
    <dgm:cxn modelId="{B8B78E3B-8BD9-4D40-B955-1F70137B10F6}" type="presParOf" srcId="{9E285EE9-773B-492F-9BAE-E72489373BCB}" destId="{B0D971FD-3148-4BEF-A438-4953489361B6}" srcOrd="2" destOrd="0" presId="urn:microsoft.com/office/officeart/2018/2/layout/IconVerticalSolidList"/>
    <dgm:cxn modelId="{22F59687-C199-447A-A9CB-CA8ACB9A96FC}" type="presParOf" srcId="{9E285EE9-773B-492F-9BAE-E72489373BCB}" destId="{4B6C99C9-D3D7-401B-BA10-A7872330A9D4}" srcOrd="3" destOrd="0" presId="urn:microsoft.com/office/officeart/2018/2/layout/IconVerticalSolidList"/>
    <dgm:cxn modelId="{6AB56479-A7A1-47C9-BA7E-BE11D0F14133}" type="presParOf" srcId="{9D0C27E3-BA1C-4D64-A5C7-8966B29DD21C}" destId="{FA0C9B97-40B4-4967-B804-90EFD582C440}" srcOrd="5" destOrd="0" presId="urn:microsoft.com/office/officeart/2018/2/layout/IconVerticalSolidList"/>
    <dgm:cxn modelId="{494EAAD1-3711-4F60-9A4B-EE66D9481A31}" type="presParOf" srcId="{9D0C27E3-BA1C-4D64-A5C7-8966B29DD21C}" destId="{FC3DFF18-757B-40FE-AD13-C028193A8BD9}" srcOrd="6" destOrd="0" presId="urn:microsoft.com/office/officeart/2018/2/layout/IconVerticalSolidList"/>
    <dgm:cxn modelId="{2FFA1C22-59A1-4BE3-8F99-3F998B35D3B3}" type="presParOf" srcId="{FC3DFF18-757B-40FE-AD13-C028193A8BD9}" destId="{CDAEC87E-49C3-4A0B-91C2-4360DA72ECD5}" srcOrd="0" destOrd="0" presId="urn:microsoft.com/office/officeart/2018/2/layout/IconVerticalSolidList"/>
    <dgm:cxn modelId="{490BF04F-9D11-4042-9419-DD3BA81C15DE}" type="presParOf" srcId="{FC3DFF18-757B-40FE-AD13-C028193A8BD9}" destId="{D8CB752B-0125-476D-B1AC-84CC20ECA5DD}" srcOrd="1" destOrd="0" presId="urn:microsoft.com/office/officeart/2018/2/layout/IconVerticalSolidList"/>
    <dgm:cxn modelId="{88C80CEA-E228-40C3-BA77-E61F489631DA}" type="presParOf" srcId="{FC3DFF18-757B-40FE-AD13-C028193A8BD9}" destId="{2002F5C5-28F5-4E30-B2E1-CEA7EA8E1DAE}" srcOrd="2" destOrd="0" presId="urn:microsoft.com/office/officeart/2018/2/layout/IconVerticalSolidList"/>
    <dgm:cxn modelId="{FE9AC9BD-4C18-4CAF-B935-3B04BCB24928}" type="presParOf" srcId="{FC3DFF18-757B-40FE-AD13-C028193A8BD9}" destId="{2AF80DE1-F1BD-4BD8-889E-8FC2E53AAAF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D48E9D-23C4-46A4-9EFE-7B8829CDC3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F22B6F0-E446-4005-BAA5-363C170559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Business wants to attract more number of clients into their new sector: restaurant through ads. Ads should contain top favorable word from Yelp Reviews. </a:t>
          </a:r>
          <a:endParaRPr lang="en-US" dirty="0"/>
        </a:p>
      </dgm:t>
    </dgm:pt>
    <dgm:pt modelId="{46707C2B-9AE7-48B1-AF2A-A36D4988C034}" type="parTrans" cxnId="{731285EC-D68B-4C71-8CA7-5E20A85BF721}">
      <dgm:prSet/>
      <dgm:spPr/>
      <dgm:t>
        <a:bodyPr/>
        <a:lstStyle/>
        <a:p>
          <a:endParaRPr lang="en-US"/>
        </a:p>
      </dgm:t>
    </dgm:pt>
    <dgm:pt modelId="{236305D9-6C95-4C25-8F15-191A80D9FD31}" type="sibTrans" cxnId="{731285EC-D68B-4C71-8CA7-5E20A85BF72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5D591E2-DCC6-4580-9D5B-2199525DB4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First, identify the category of restaurant to approach and then produce a small set of  ‘favorable’ word to use in ad campaign.</a:t>
          </a:r>
          <a:endParaRPr lang="en-US" dirty="0"/>
        </a:p>
      </dgm:t>
    </dgm:pt>
    <dgm:pt modelId="{FB209457-869D-442D-B38A-BD569988B510}" type="sibTrans" cxnId="{DCBE768F-BC32-45D4-B6E2-2D839170FB97}">
      <dgm:prSet/>
      <dgm:spPr/>
      <dgm:t>
        <a:bodyPr/>
        <a:lstStyle/>
        <a:p>
          <a:endParaRPr lang="en-US"/>
        </a:p>
      </dgm:t>
    </dgm:pt>
    <dgm:pt modelId="{9DD599F4-CC47-4BDB-BB8C-A72AA379CCCE}" type="parTrans" cxnId="{DCBE768F-BC32-45D4-B6E2-2D839170FB97}">
      <dgm:prSet/>
      <dgm:spPr/>
      <dgm:t>
        <a:bodyPr/>
        <a:lstStyle/>
        <a:p>
          <a:endParaRPr lang="en-US"/>
        </a:p>
      </dgm:t>
    </dgm:pt>
    <dgm:pt modelId="{7E472DB3-8D49-4C84-AB3B-F42DA8C04A58}" type="pres">
      <dgm:prSet presAssocID="{1BD48E9D-23C4-46A4-9EFE-7B8829CDC31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4D2694-9D73-4BA5-A36E-402D905059C8}" type="pres">
      <dgm:prSet presAssocID="{9F22B6F0-E446-4005-BAA5-363C17055920}" presName="compNode" presStyleCnt="0"/>
      <dgm:spPr/>
    </dgm:pt>
    <dgm:pt modelId="{7496AD7A-9EA0-4765-A8A0-9C7237755340}" type="pres">
      <dgm:prSet presAssocID="{9F22B6F0-E446-4005-BAA5-363C17055920}" presName="bgRect" presStyleLbl="bgShp" presStyleIdx="0" presStyleCnt="2"/>
      <dgm:spPr>
        <a:solidFill>
          <a:schemeClr val="bg1">
            <a:lumMod val="85000"/>
          </a:schemeClr>
        </a:solidFill>
      </dgm:spPr>
    </dgm:pt>
    <dgm:pt modelId="{7E23327F-3337-4AE9-B351-210539D9A94D}" type="pres">
      <dgm:prSet presAssocID="{9F22B6F0-E446-4005-BAA5-363C17055920}" presName="iconRect" presStyleLbl="node1" presStyleIdx="0" presStyleCnt="2"/>
      <dgm:spPr>
        <a:blipFill>
          <a:blip xmlns:r="http://schemas.openxmlformats.org/officeDocument/2006/relationships" r:embed="rId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</dgm:pt>
    <dgm:pt modelId="{BA837D0C-0F19-4B93-924D-8EA1B93A796D}" type="pres">
      <dgm:prSet presAssocID="{9F22B6F0-E446-4005-BAA5-363C17055920}" presName="spaceRect" presStyleCnt="0"/>
      <dgm:spPr/>
    </dgm:pt>
    <dgm:pt modelId="{F170D8BB-6E5F-4776-807D-58D67DE3DEBB}" type="pres">
      <dgm:prSet presAssocID="{9F22B6F0-E446-4005-BAA5-363C17055920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D440AFE-78AC-4426-8AA4-F747EFF64120}" type="pres">
      <dgm:prSet presAssocID="{236305D9-6C95-4C25-8F15-191A80D9FD31}" presName="sibTrans" presStyleCnt="0"/>
      <dgm:spPr/>
    </dgm:pt>
    <dgm:pt modelId="{E0972BC2-1F3B-494D-A33F-799577DD03D4}" type="pres">
      <dgm:prSet presAssocID="{25D591E2-DCC6-4580-9D5B-2199525DB4C5}" presName="compNode" presStyleCnt="0"/>
      <dgm:spPr/>
    </dgm:pt>
    <dgm:pt modelId="{D4CFE6E8-0711-44FA-881F-D50F7553457A}" type="pres">
      <dgm:prSet presAssocID="{25D591E2-DCC6-4580-9D5B-2199525DB4C5}" presName="bgRect" presStyleLbl="bgShp" presStyleIdx="1" presStyleCnt="2" custScaleY="98441" custLinFactNeighborY="55486"/>
      <dgm:spPr>
        <a:solidFill>
          <a:schemeClr val="bg1">
            <a:lumMod val="85000"/>
          </a:schemeClr>
        </a:solidFill>
      </dgm:spPr>
    </dgm:pt>
    <dgm:pt modelId="{08BFA473-D0A9-4904-ADE6-3A5DAA75B6D9}" type="pres">
      <dgm:prSet presAssocID="{25D591E2-DCC6-4580-9D5B-2199525DB4C5}" presName="iconRect" presStyleLbl="node1" presStyleIdx="1" presStyleCnt="2" custScaleY="104443" custLinFactY="4802" custLinFactNeighborX="-12146" custLinFactNeighborY="100000"/>
      <dgm:spPr>
        <a:blipFill dpi="0" rotWithShape="1">
          <a:blip xmlns:r="http://schemas.openxmlformats.org/officeDocument/2006/relationships"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8614"/>
          </a:stretch>
        </a:blipFill>
        <a:ln>
          <a:noFill/>
        </a:ln>
      </dgm:spPr>
      <dgm:t>
        <a:bodyPr/>
        <a:lstStyle/>
        <a:p>
          <a:endParaRPr lang="en-US"/>
        </a:p>
      </dgm:t>
    </dgm:pt>
    <dgm:pt modelId="{72E0CD12-F63A-4FEA-90C0-E25A719DB011}" type="pres">
      <dgm:prSet presAssocID="{25D591E2-DCC6-4580-9D5B-2199525DB4C5}" presName="spaceRect" presStyleCnt="0"/>
      <dgm:spPr/>
    </dgm:pt>
    <dgm:pt modelId="{43A04830-038C-415E-81CE-18BA3F374569}" type="pres">
      <dgm:prSet presAssocID="{25D591E2-DCC6-4580-9D5B-2199525DB4C5}" presName="parTx" presStyleLbl="revTx" presStyleIdx="1" presStyleCnt="2" custScaleY="101681" custLinFactNeighborY="5386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731285EC-D68B-4C71-8CA7-5E20A85BF721}" srcId="{1BD48E9D-23C4-46A4-9EFE-7B8829CDC31B}" destId="{9F22B6F0-E446-4005-BAA5-363C17055920}" srcOrd="0" destOrd="0" parTransId="{46707C2B-9AE7-48B1-AF2A-A36D4988C034}" sibTransId="{236305D9-6C95-4C25-8F15-191A80D9FD31}"/>
    <dgm:cxn modelId="{DCBE768F-BC32-45D4-B6E2-2D839170FB97}" srcId="{1BD48E9D-23C4-46A4-9EFE-7B8829CDC31B}" destId="{25D591E2-DCC6-4580-9D5B-2199525DB4C5}" srcOrd="1" destOrd="0" parTransId="{9DD599F4-CC47-4BDB-BB8C-A72AA379CCCE}" sibTransId="{FB209457-869D-442D-B38A-BD569988B510}"/>
    <dgm:cxn modelId="{16E36590-24A7-4BFF-A3B3-6632044F7607}" type="presOf" srcId="{9F22B6F0-E446-4005-BAA5-363C17055920}" destId="{F170D8BB-6E5F-4776-807D-58D67DE3DEBB}" srcOrd="0" destOrd="0" presId="urn:microsoft.com/office/officeart/2018/2/layout/IconVerticalSolidList"/>
    <dgm:cxn modelId="{FB452499-D70E-460F-A5AF-E214282A77E8}" type="presOf" srcId="{1BD48E9D-23C4-46A4-9EFE-7B8829CDC31B}" destId="{7E472DB3-8D49-4C84-AB3B-F42DA8C04A58}" srcOrd="0" destOrd="0" presId="urn:microsoft.com/office/officeart/2018/2/layout/IconVerticalSolidList"/>
    <dgm:cxn modelId="{596BBF56-97E2-42B2-B7FA-C78CD6CAA09E}" type="presOf" srcId="{25D591E2-DCC6-4580-9D5B-2199525DB4C5}" destId="{43A04830-038C-415E-81CE-18BA3F374569}" srcOrd="0" destOrd="0" presId="urn:microsoft.com/office/officeart/2018/2/layout/IconVerticalSolidList"/>
    <dgm:cxn modelId="{2157A31D-C740-4F65-AE95-C26983349EB6}" type="presParOf" srcId="{7E472DB3-8D49-4C84-AB3B-F42DA8C04A58}" destId="{8D4D2694-9D73-4BA5-A36E-402D905059C8}" srcOrd="0" destOrd="0" presId="urn:microsoft.com/office/officeart/2018/2/layout/IconVerticalSolidList"/>
    <dgm:cxn modelId="{A5A71342-5105-4DAD-920B-875203B96366}" type="presParOf" srcId="{8D4D2694-9D73-4BA5-A36E-402D905059C8}" destId="{7496AD7A-9EA0-4765-A8A0-9C7237755340}" srcOrd="0" destOrd="0" presId="urn:microsoft.com/office/officeart/2018/2/layout/IconVerticalSolidList"/>
    <dgm:cxn modelId="{EA595ADF-CA54-4680-A673-6FF72A5A9520}" type="presParOf" srcId="{8D4D2694-9D73-4BA5-A36E-402D905059C8}" destId="{7E23327F-3337-4AE9-B351-210539D9A94D}" srcOrd="1" destOrd="0" presId="urn:microsoft.com/office/officeart/2018/2/layout/IconVerticalSolidList"/>
    <dgm:cxn modelId="{7B58A216-4240-440B-ACAE-9A7E4021C18B}" type="presParOf" srcId="{8D4D2694-9D73-4BA5-A36E-402D905059C8}" destId="{BA837D0C-0F19-4B93-924D-8EA1B93A796D}" srcOrd="2" destOrd="0" presId="urn:microsoft.com/office/officeart/2018/2/layout/IconVerticalSolidList"/>
    <dgm:cxn modelId="{CC074585-EBD7-4026-9A46-3107D37D5ECA}" type="presParOf" srcId="{8D4D2694-9D73-4BA5-A36E-402D905059C8}" destId="{F170D8BB-6E5F-4776-807D-58D67DE3DEBB}" srcOrd="3" destOrd="0" presId="urn:microsoft.com/office/officeart/2018/2/layout/IconVerticalSolidList"/>
    <dgm:cxn modelId="{C7BA2681-21E1-4095-9B8A-F7933225341B}" type="presParOf" srcId="{7E472DB3-8D49-4C84-AB3B-F42DA8C04A58}" destId="{8D440AFE-78AC-4426-8AA4-F747EFF64120}" srcOrd="1" destOrd="0" presId="urn:microsoft.com/office/officeart/2018/2/layout/IconVerticalSolidList"/>
    <dgm:cxn modelId="{B1463968-9FFA-4AC8-9C52-FB875DE45297}" type="presParOf" srcId="{7E472DB3-8D49-4C84-AB3B-F42DA8C04A58}" destId="{E0972BC2-1F3B-494D-A33F-799577DD03D4}" srcOrd="2" destOrd="0" presId="urn:microsoft.com/office/officeart/2018/2/layout/IconVerticalSolidList"/>
    <dgm:cxn modelId="{A881DAAC-0BEB-43F1-BB71-49198278F46D}" type="presParOf" srcId="{E0972BC2-1F3B-494D-A33F-799577DD03D4}" destId="{D4CFE6E8-0711-44FA-881F-D50F7553457A}" srcOrd="0" destOrd="0" presId="urn:microsoft.com/office/officeart/2018/2/layout/IconVerticalSolidList"/>
    <dgm:cxn modelId="{80D5934B-C9D1-4484-9DB8-1F39915F6DC7}" type="presParOf" srcId="{E0972BC2-1F3B-494D-A33F-799577DD03D4}" destId="{08BFA473-D0A9-4904-ADE6-3A5DAA75B6D9}" srcOrd="1" destOrd="0" presId="urn:microsoft.com/office/officeart/2018/2/layout/IconVerticalSolidList"/>
    <dgm:cxn modelId="{B2F31807-3554-483A-BA67-FD7E1E5A9664}" type="presParOf" srcId="{E0972BC2-1F3B-494D-A33F-799577DD03D4}" destId="{72E0CD12-F63A-4FEA-90C0-E25A719DB011}" srcOrd="2" destOrd="0" presId="urn:microsoft.com/office/officeart/2018/2/layout/IconVerticalSolidList"/>
    <dgm:cxn modelId="{D5295744-CC16-4F60-897F-E218BEA6C8A4}" type="presParOf" srcId="{E0972BC2-1F3B-494D-A33F-799577DD03D4}" destId="{43A04830-038C-415E-81CE-18BA3F3745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AC1028-2F34-4E0B-A8CA-D449C664870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07A948-AAF3-413C-A781-E1E7B4A2B9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File</a:t>
          </a:r>
          <a:r>
            <a:rPr lang="en-US" baseline="0" dirty="0"/>
            <a:t> 	: </a:t>
          </a:r>
          <a:r>
            <a:rPr lang="en-US" dirty="0" smtClean="0"/>
            <a:t>business.json</a:t>
          </a:r>
          <a:endParaRPr lang="en-US" baseline="0" dirty="0" smtClean="0"/>
        </a:p>
        <a:p>
          <a:pPr>
            <a:lnSpc>
              <a:spcPct val="100000"/>
            </a:lnSpc>
          </a:pPr>
          <a:r>
            <a:rPr lang="en-US" baseline="0" dirty="0" smtClean="0"/>
            <a:t>Shape 	: 192609*14</a:t>
          </a:r>
          <a:endParaRPr lang="en-US" dirty="0"/>
        </a:p>
      </dgm:t>
    </dgm:pt>
    <dgm:pt modelId="{18D3D944-6A46-47EE-80FC-AD4CF82FFC47}" type="parTrans" cxnId="{3E96EDD9-D428-47C6-B408-3D13DD8040DD}">
      <dgm:prSet/>
      <dgm:spPr/>
      <dgm:t>
        <a:bodyPr/>
        <a:lstStyle/>
        <a:p>
          <a:endParaRPr lang="en-US"/>
        </a:p>
      </dgm:t>
    </dgm:pt>
    <dgm:pt modelId="{105BBE82-7945-490E-9FB1-B2E2D49442A9}" type="sibTrans" cxnId="{3E96EDD9-D428-47C6-B408-3D13DD8040DD}">
      <dgm:prSet/>
      <dgm:spPr/>
      <dgm:t>
        <a:bodyPr/>
        <a:lstStyle/>
        <a:p>
          <a:endParaRPr lang="en-US"/>
        </a:p>
      </dgm:t>
    </dgm:pt>
    <dgm:pt modelId="{933DE6C7-143B-4B09-B194-7CBCB63F41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File 	: </a:t>
          </a:r>
          <a:r>
            <a:rPr lang="en-US" dirty="0" smtClean="0"/>
            <a:t>review.json </a:t>
          </a:r>
          <a:r>
            <a:rPr lang="en-US" dirty="0"/>
            <a:t/>
          </a:r>
          <a:br>
            <a:rPr lang="en-US" dirty="0"/>
          </a:br>
          <a:r>
            <a:rPr lang="en-US" dirty="0"/>
            <a:t>Shape 	: </a:t>
          </a:r>
          <a:r>
            <a:rPr lang="en-US" dirty="0" smtClean="0"/>
            <a:t>6685900*9</a:t>
          </a:r>
          <a:endParaRPr lang="en-US" dirty="0"/>
        </a:p>
      </dgm:t>
    </dgm:pt>
    <dgm:pt modelId="{A888D7D3-D207-4EB1-95AF-E15609A71DBA}" type="parTrans" cxnId="{115360F7-46B2-41B4-816E-E1F57F0370BF}">
      <dgm:prSet/>
      <dgm:spPr/>
      <dgm:t>
        <a:bodyPr/>
        <a:lstStyle/>
        <a:p>
          <a:endParaRPr lang="en-US"/>
        </a:p>
      </dgm:t>
    </dgm:pt>
    <dgm:pt modelId="{EE188676-6A09-4534-B999-41DC694D49BA}" type="sibTrans" cxnId="{115360F7-46B2-41B4-816E-E1F57F0370BF}">
      <dgm:prSet/>
      <dgm:spPr/>
      <dgm:t>
        <a:bodyPr/>
        <a:lstStyle/>
        <a:p>
          <a:endParaRPr lang="en-US"/>
        </a:p>
      </dgm:t>
    </dgm:pt>
    <dgm:pt modelId="{DC5517A4-8FEE-45E5-BE24-7ACC02AD7881}" type="pres">
      <dgm:prSet presAssocID="{8CAC1028-2F34-4E0B-A8CA-D449C664870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863BB7-A9BB-4CA9-A94B-21E7A820D38B}" type="pres">
      <dgm:prSet presAssocID="{8E07A948-AAF3-413C-A781-E1E7B4A2B950}" presName="compNode" presStyleCnt="0"/>
      <dgm:spPr/>
    </dgm:pt>
    <dgm:pt modelId="{E1D374E1-36BA-453A-9BB2-9CF5394CFF74}" type="pres">
      <dgm:prSet presAssocID="{8E07A948-AAF3-413C-A781-E1E7B4A2B950}" presName="bgRect" presStyleLbl="bgShp" presStyleIdx="0" presStyleCnt="2" custLinFactNeighborY="-42"/>
      <dgm:spPr>
        <a:solidFill>
          <a:srgbClr val="E8D4D2"/>
        </a:solidFill>
      </dgm:spPr>
    </dgm:pt>
    <dgm:pt modelId="{BE9577F1-DC27-4124-BFB9-8095814DA5EA}" type="pres">
      <dgm:prSet presAssocID="{8E07A948-AAF3-413C-A781-E1E7B4A2B950}" presName="iconRect" presStyleLbl="node1" presStyleIdx="0" presStyleCnt="2"/>
      <dgm:spPr>
        <a:blipFill>
          <a:blip xmlns:r="http://schemas.openxmlformats.org/officeDocument/2006/relationships" r:embed="rId1">
            <a:duotone>
              <a:prstClr val="black"/>
              <a:srgbClr val="E8D4D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2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  <dgm:t>
        <a:bodyPr/>
        <a:lstStyle/>
        <a:p>
          <a:endParaRPr lang="en-US"/>
        </a:p>
      </dgm:t>
    </dgm:pt>
    <dgm:pt modelId="{727FC600-2960-4CC6-981C-4649D2886B04}" type="pres">
      <dgm:prSet presAssocID="{8E07A948-AAF3-413C-A781-E1E7B4A2B950}" presName="spaceRect" presStyleCnt="0"/>
      <dgm:spPr/>
    </dgm:pt>
    <dgm:pt modelId="{BF2B5820-10EA-491F-8583-05DE6789D535}" type="pres">
      <dgm:prSet presAssocID="{8E07A948-AAF3-413C-A781-E1E7B4A2B950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66AA84B-925B-46AD-8107-366EC4E0F65F}" type="pres">
      <dgm:prSet presAssocID="{105BBE82-7945-490E-9FB1-B2E2D49442A9}" presName="sibTrans" presStyleCnt="0"/>
      <dgm:spPr/>
    </dgm:pt>
    <dgm:pt modelId="{A8B2FFEC-44A2-4A62-9BF7-8C484E387C43}" type="pres">
      <dgm:prSet presAssocID="{933DE6C7-143B-4B09-B194-7CBCB63F41D4}" presName="compNode" presStyleCnt="0"/>
      <dgm:spPr/>
    </dgm:pt>
    <dgm:pt modelId="{9EB64181-6782-4D2F-BB59-F7C2786DEB41}" type="pres">
      <dgm:prSet presAssocID="{933DE6C7-143B-4B09-B194-7CBCB63F41D4}" presName="bgRect" presStyleLbl="bgShp" presStyleIdx="1" presStyleCnt="2" custLinFactNeighborY="1700"/>
      <dgm:spPr>
        <a:solidFill>
          <a:schemeClr val="accent6">
            <a:lumMod val="60000"/>
            <a:lumOff val="40000"/>
          </a:schemeClr>
        </a:solidFill>
      </dgm:spPr>
    </dgm:pt>
    <dgm:pt modelId="{84E60A57-B5BA-448B-8F0A-094A7992B1DA}" type="pres">
      <dgm:prSet presAssocID="{933DE6C7-143B-4B09-B194-7CBCB63F41D4}" presName="iconRect" presStyleLbl="node1" presStyleIdx="1" presStyleCnt="2" custLinFactNeighborY="3090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</dgm:pt>
    <dgm:pt modelId="{D0A5283E-A4E1-4767-AC84-358238A8FD24}" type="pres">
      <dgm:prSet presAssocID="{933DE6C7-143B-4B09-B194-7CBCB63F41D4}" presName="spaceRect" presStyleCnt="0"/>
      <dgm:spPr/>
    </dgm:pt>
    <dgm:pt modelId="{1A21909B-AA85-47CE-851D-2B048957C640}" type="pres">
      <dgm:prSet presAssocID="{933DE6C7-143B-4B09-B194-7CBCB63F41D4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6450B-B758-49A2-9503-0540FE7DC45D}" type="presOf" srcId="{933DE6C7-143B-4B09-B194-7CBCB63F41D4}" destId="{1A21909B-AA85-47CE-851D-2B048957C640}" srcOrd="0" destOrd="0" presId="urn:microsoft.com/office/officeart/2018/2/layout/IconVerticalSolidList"/>
    <dgm:cxn modelId="{4778C465-50A7-41B1-842E-3F69C4452054}" type="presOf" srcId="{8E07A948-AAF3-413C-A781-E1E7B4A2B950}" destId="{BF2B5820-10EA-491F-8583-05DE6789D535}" srcOrd="0" destOrd="0" presId="urn:microsoft.com/office/officeart/2018/2/layout/IconVerticalSolidList"/>
    <dgm:cxn modelId="{115360F7-46B2-41B4-816E-E1F57F0370BF}" srcId="{8CAC1028-2F34-4E0B-A8CA-D449C6648708}" destId="{933DE6C7-143B-4B09-B194-7CBCB63F41D4}" srcOrd="1" destOrd="0" parTransId="{A888D7D3-D207-4EB1-95AF-E15609A71DBA}" sibTransId="{EE188676-6A09-4534-B999-41DC694D49BA}"/>
    <dgm:cxn modelId="{3E96EDD9-D428-47C6-B408-3D13DD8040DD}" srcId="{8CAC1028-2F34-4E0B-A8CA-D449C6648708}" destId="{8E07A948-AAF3-413C-A781-E1E7B4A2B950}" srcOrd="0" destOrd="0" parTransId="{18D3D944-6A46-47EE-80FC-AD4CF82FFC47}" sibTransId="{105BBE82-7945-490E-9FB1-B2E2D49442A9}"/>
    <dgm:cxn modelId="{2169580C-71A8-4B40-BED8-B85D57DEB732}" type="presOf" srcId="{8CAC1028-2F34-4E0B-A8CA-D449C6648708}" destId="{DC5517A4-8FEE-45E5-BE24-7ACC02AD7881}" srcOrd="0" destOrd="0" presId="urn:microsoft.com/office/officeart/2018/2/layout/IconVerticalSolidList"/>
    <dgm:cxn modelId="{EF2CF5DF-4EF6-4620-A275-E67AC8ED0D95}" type="presParOf" srcId="{DC5517A4-8FEE-45E5-BE24-7ACC02AD7881}" destId="{0A863BB7-A9BB-4CA9-A94B-21E7A820D38B}" srcOrd="0" destOrd="0" presId="urn:microsoft.com/office/officeart/2018/2/layout/IconVerticalSolidList"/>
    <dgm:cxn modelId="{F346013F-16D1-4693-A47E-6EFAB11C7CEB}" type="presParOf" srcId="{0A863BB7-A9BB-4CA9-A94B-21E7A820D38B}" destId="{E1D374E1-36BA-453A-9BB2-9CF5394CFF74}" srcOrd="0" destOrd="0" presId="urn:microsoft.com/office/officeart/2018/2/layout/IconVerticalSolidList"/>
    <dgm:cxn modelId="{A604DDF9-0C35-43E6-AD36-670F069EF333}" type="presParOf" srcId="{0A863BB7-A9BB-4CA9-A94B-21E7A820D38B}" destId="{BE9577F1-DC27-4124-BFB9-8095814DA5EA}" srcOrd="1" destOrd="0" presId="urn:microsoft.com/office/officeart/2018/2/layout/IconVerticalSolidList"/>
    <dgm:cxn modelId="{F0ABB3B2-D521-435F-812C-708DE71A245F}" type="presParOf" srcId="{0A863BB7-A9BB-4CA9-A94B-21E7A820D38B}" destId="{727FC600-2960-4CC6-981C-4649D2886B04}" srcOrd="2" destOrd="0" presId="urn:microsoft.com/office/officeart/2018/2/layout/IconVerticalSolidList"/>
    <dgm:cxn modelId="{6AFD8BE7-643A-41FD-BA03-086CC45AC9F4}" type="presParOf" srcId="{0A863BB7-A9BB-4CA9-A94B-21E7A820D38B}" destId="{BF2B5820-10EA-491F-8583-05DE6789D535}" srcOrd="3" destOrd="0" presId="urn:microsoft.com/office/officeart/2018/2/layout/IconVerticalSolidList"/>
    <dgm:cxn modelId="{9AF11B51-3424-48F0-8ABE-16D02FA3CFFF}" type="presParOf" srcId="{DC5517A4-8FEE-45E5-BE24-7ACC02AD7881}" destId="{A66AA84B-925B-46AD-8107-366EC4E0F65F}" srcOrd="1" destOrd="0" presId="urn:microsoft.com/office/officeart/2018/2/layout/IconVerticalSolidList"/>
    <dgm:cxn modelId="{21DB6A73-D5EA-4FEF-9D8B-C27606400E4A}" type="presParOf" srcId="{DC5517A4-8FEE-45E5-BE24-7ACC02AD7881}" destId="{A8B2FFEC-44A2-4A62-9BF7-8C484E387C43}" srcOrd="2" destOrd="0" presId="urn:microsoft.com/office/officeart/2018/2/layout/IconVerticalSolidList"/>
    <dgm:cxn modelId="{71B1E8CB-E073-41E5-870E-1120B5ED2A2F}" type="presParOf" srcId="{A8B2FFEC-44A2-4A62-9BF7-8C484E387C43}" destId="{9EB64181-6782-4D2F-BB59-F7C2786DEB41}" srcOrd="0" destOrd="0" presId="urn:microsoft.com/office/officeart/2018/2/layout/IconVerticalSolidList"/>
    <dgm:cxn modelId="{916E27B8-117E-4220-8EE3-C30219EC8D69}" type="presParOf" srcId="{A8B2FFEC-44A2-4A62-9BF7-8C484E387C43}" destId="{84E60A57-B5BA-448B-8F0A-094A7992B1DA}" srcOrd="1" destOrd="0" presId="urn:microsoft.com/office/officeart/2018/2/layout/IconVerticalSolidList"/>
    <dgm:cxn modelId="{C00C4F13-E474-4C19-8343-80E6072E27C9}" type="presParOf" srcId="{A8B2FFEC-44A2-4A62-9BF7-8C484E387C43}" destId="{D0A5283E-A4E1-4767-AC84-358238A8FD24}" srcOrd="2" destOrd="0" presId="urn:microsoft.com/office/officeart/2018/2/layout/IconVerticalSolidList"/>
    <dgm:cxn modelId="{42124F98-566E-411B-ABA6-293B6E317FCF}" type="presParOf" srcId="{A8B2FFEC-44A2-4A62-9BF7-8C484E387C43}" destId="{1A21909B-AA85-47CE-851D-2B048957C6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C47AA1-0C89-4476-9DB8-E32B8FEE955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3895BAF-9D8A-4998-97A4-35C5C5C40897}">
      <dgm:prSet custT="1"/>
      <dgm:spPr/>
      <dgm:t>
        <a:bodyPr/>
        <a:lstStyle/>
        <a:p>
          <a:pPr algn="ctr"/>
          <a:r>
            <a:rPr lang="en-US" sz="3200" dirty="0"/>
            <a:t>Data Preprocessing</a:t>
          </a:r>
        </a:p>
      </dgm:t>
    </dgm:pt>
    <dgm:pt modelId="{E105E9E1-6121-43B9-B20B-B3210E830F4D}" type="sibTrans" cxnId="{B60D055C-F0A8-458F-9A07-57825E5FA5AA}">
      <dgm:prSet/>
      <dgm:spPr/>
      <dgm:t>
        <a:bodyPr/>
        <a:lstStyle/>
        <a:p>
          <a:endParaRPr lang="en-US"/>
        </a:p>
      </dgm:t>
    </dgm:pt>
    <dgm:pt modelId="{2CE96D29-6E2C-4268-BD91-5A25186BAC34}" type="parTrans" cxnId="{B60D055C-F0A8-458F-9A07-57825E5FA5AA}">
      <dgm:prSet/>
      <dgm:spPr/>
      <dgm:t>
        <a:bodyPr/>
        <a:lstStyle/>
        <a:p>
          <a:endParaRPr lang="en-US"/>
        </a:p>
      </dgm:t>
    </dgm:pt>
    <dgm:pt modelId="{7F006AE8-6E64-4727-90CB-678C126DBB22}">
      <dgm:prSet/>
      <dgm:spPr/>
      <dgm:t>
        <a:bodyPr/>
        <a:lstStyle/>
        <a:p>
          <a:r>
            <a:rPr lang="en-US" dirty="0"/>
            <a:t>Drop </a:t>
          </a:r>
          <a:r>
            <a:rPr lang="en-US" dirty="0" smtClean="0"/>
            <a:t>unwanted column and rows with empty categories from business dataset</a:t>
          </a:r>
          <a:endParaRPr lang="en-US" dirty="0"/>
        </a:p>
      </dgm:t>
    </dgm:pt>
    <dgm:pt modelId="{5B2C4F34-6534-4365-BB81-AE0B9C21BEFE}" type="parTrans" cxnId="{F85049ED-FF1E-481A-8F99-074CD32B23C0}">
      <dgm:prSet/>
      <dgm:spPr/>
      <dgm:t>
        <a:bodyPr/>
        <a:lstStyle/>
        <a:p>
          <a:endParaRPr lang="en-US"/>
        </a:p>
      </dgm:t>
    </dgm:pt>
    <dgm:pt modelId="{A43DB41A-C6F6-40B4-9F80-6E6B6AF1BDAE}" type="sibTrans" cxnId="{F85049ED-FF1E-481A-8F99-074CD32B23C0}">
      <dgm:prSet/>
      <dgm:spPr/>
      <dgm:t>
        <a:bodyPr/>
        <a:lstStyle/>
        <a:p>
          <a:endParaRPr lang="en-US"/>
        </a:p>
      </dgm:t>
    </dgm:pt>
    <dgm:pt modelId="{B466C3BC-07FF-45AC-8316-304C3E61CC4F}">
      <dgm:prSet/>
      <dgm:spPr/>
      <dgm:t>
        <a:bodyPr/>
        <a:lstStyle/>
        <a:p>
          <a:r>
            <a:rPr lang="en-US" dirty="0" smtClean="0"/>
            <a:t>Get count of different categories and Identify which category to focus on. </a:t>
          </a:r>
          <a:endParaRPr lang="en-US" dirty="0"/>
        </a:p>
      </dgm:t>
    </dgm:pt>
    <dgm:pt modelId="{CC738290-EBFE-4280-95B9-5611398CC784}" type="parTrans" cxnId="{DA54FB7D-FA96-4993-8AAE-26CBF2A9115E}">
      <dgm:prSet/>
      <dgm:spPr/>
      <dgm:t>
        <a:bodyPr/>
        <a:lstStyle/>
        <a:p>
          <a:endParaRPr lang="en-US"/>
        </a:p>
      </dgm:t>
    </dgm:pt>
    <dgm:pt modelId="{D5442465-6E72-458E-83B6-EE6D9FFB3272}" type="sibTrans" cxnId="{DA54FB7D-FA96-4993-8AAE-26CBF2A9115E}">
      <dgm:prSet/>
      <dgm:spPr/>
      <dgm:t>
        <a:bodyPr/>
        <a:lstStyle/>
        <a:p>
          <a:endParaRPr lang="en-US"/>
        </a:p>
      </dgm:t>
    </dgm:pt>
    <dgm:pt modelId="{8F3E147C-19D4-4256-A71B-F07C1BD868E4}">
      <dgm:prSet/>
      <dgm:spPr/>
      <dgm:t>
        <a:bodyPr/>
        <a:lstStyle/>
        <a:p>
          <a:r>
            <a:rPr lang="en-US" dirty="0" smtClean="0"/>
            <a:t>Filtered the rows which has Pizza or Italian in their respective rows merge it with Review dataset</a:t>
          </a:r>
          <a:endParaRPr lang="en-US" dirty="0"/>
        </a:p>
      </dgm:t>
    </dgm:pt>
    <dgm:pt modelId="{104AA1CA-E313-404D-B02E-693251417267}" type="parTrans" cxnId="{B95DD2F1-AAB9-4613-9CE3-2AEFBC41489C}">
      <dgm:prSet/>
      <dgm:spPr/>
    </dgm:pt>
    <dgm:pt modelId="{ECF98F07-52DD-44ED-93F0-6CA29A4BF8BC}" type="sibTrans" cxnId="{B95DD2F1-AAB9-4613-9CE3-2AEFBC41489C}">
      <dgm:prSet/>
      <dgm:spPr/>
    </dgm:pt>
    <dgm:pt modelId="{FC7FA8AF-7809-49EB-8DFC-3B67A2EA9B4E}">
      <dgm:prSet/>
      <dgm:spPr/>
      <dgm:t>
        <a:bodyPr/>
        <a:lstStyle/>
        <a:p>
          <a:r>
            <a:rPr lang="en-US" dirty="0" smtClean="0"/>
            <a:t>Categorize good and bad reviews based on star value</a:t>
          </a:r>
          <a:endParaRPr lang="en-US" dirty="0"/>
        </a:p>
      </dgm:t>
    </dgm:pt>
    <dgm:pt modelId="{7555F86E-DF97-4B8E-BEE0-4ECB0FE2D5C5}" type="parTrans" cxnId="{D6B24B14-0528-44A1-9E85-C1E7E8F4AB4F}">
      <dgm:prSet/>
      <dgm:spPr/>
    </dgm:pt>
    <dgm:pt modelId="{28069E6D-E8D9-46B1-9BA3-7C5B4563450D}" type="sibTrans" cxnId="{D6B24B14-0528-44A1-9E85-C1E7E8F4AB4F}">
      <dgm:prSet/>
      <dgm:spPr/>
    </dgm:pt>
    <dgm:pt modelId="{4C01633E-F0AB-43E8-ACB9-C49FCD4CBB5A}">
      <dgm:prSet/>
      <dgm:spPr/>
      <dgm:t>
        <a:bodyPr/>
        <a:lstStyle/>
        <a:p>
          <a:r>
            <a:rPr lang="en-US" dirty="0" smtClean="0"/>
            <a:t>Create WordCloud for top 50 words for both the category</a:t>
          </a:r>
          <a:endParaRPr lang="en-US" dirty="0"/>
        </a:p>
      </dgm:t>
    </dgm:pt>
    <dgm:pt modelId="{77250D2C-525E-40DC-9C15-8F819D4F4299}" type="parTrans" cxnId="{BCC8225A-1D2D-413A-B6C4-5A4B0F84F83A}">
      <dgm:prSet/>
      <dgm:spPr/>
    </dgm:pt>
    <dgm:pt modelId="{81EC96CF-92BD-4D71-83CA-28EBD60A487C}" type="sibTrans" cxnId="{BCC8225A-1D2D-413A-B6C4-5A4B0F84F83A}">
      <dgm:prSet/>
      <dgm:spPr/>
    </dgm:pt>
    <dgm:pt modelId="{A0154462-B8BA-4A3E-912B-704B7F775F94}">
      <dgm:prSet/>
      <dgm:spPr/>
      <dgm:t>
        <a:bodyPr/>
        <a:lstStyle/>
        <a:p>
          <a:r>
            <a:rPr lang="en-US" dirty="0" smtClean="0"/>
            <a:t>Identify common words between good and bad WordCloud and remove it from good WordCloud to get the favorable text</a:t>
          </a:r>
          <a:endParaRPr lang="en-US" dirty="0"/>
        </a:p>
      </dgm:t>
    </dgm:pt>
    <dgm:pt modelId="{3640B42F-A152-4344-97C9-E11A70C5B9FF}" type="parTrans" cxnId="{34E3C1F7-7703-4612-B39D-EA9AC2B6A081}">
      <dgm:prSet/>
      <dgm:spPr/>
    </dgm:pt>
    <dgm:pt modelId="{5026F15D-A673-4B81-AF41-937E60416D37}" type="sibTrans" cxnId="{34E3C1F7-7703-4612-B39D-EA9AC2B6A081}">
      <dgm:prSet/>
      <dgm:spPr/>
    </dgm:pt>
    <dgm:pt modelId="{28DD2E27-8E5A-4E49-9013-D375E6F6F0C3}" type="pres">
      <dgm:prSet presAssocID="{33C47AA1-0C89-4476-9DB8-E32B8FEE955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A844D3-C650-4227-9EC9-5AE4AC4B7A4F}" type="pres">
      <dgm:prSet presAssocID="{F3895BAF-9D8A-4998-97A4-35C5C5C40897}" presName="parentText" presStyleLbl="node1" presStyleIdx="0" presStyleCnt="7" custScaleX="98473" custLinFactNeighborY="-953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E82F6-A36B-4A12-BE15-B9D5A9D6A3D5}" type="pres">
      <dgm:prSet presAssocID="{E105E9E1-6121-43B9-B20B-B3210E830F4D}" presName="spacer" presStyleCnt="0"/>
      <dgm:spPr/>
      <dgm:t>
        <a:bodyPr/>
        <a:lstStyle/>
        <a:p>
          <a:endParaRPr lang="en-US"/>
        </a:p>
      </dgm:t>
    </dgm:pt>
    <dgm:pt modelId="{65C25174-EF1D-4475-913C-C59796C9BE6B}" type="pres">
      <dgm:prSet presAssocID="{7F006AE8-6E64-4727-90CB-678C126DBB22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8A3517-A579-4205-8FEC-F6EA4F15D67E}" type="pres">
      <dgm:prSet presAssocID="{A43DB41A-C6F6-40B4-9F80-6E6B6AF1BDAE}" presName="spacer" presStyleCnt="0"/>
      <dgm:spPr/>
      <dgm:t>
        <a:bodyPr/>
        <a:lstStyle/>
        <a:p>
          <a:endParaRPr lang="en-US"/>
        </a:p>
      </dgm:t>
    </dgm:pt>
    <dgm:pt modelId="{57B0D003-4575-48DA-9596-AE9F44D1CB23}" type="pres">
      <dgm:prSet presAssocID="{B466C3BC-07FF-45AC-8316-304C3E61CC4F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0E6A3F-D318-420F-8376-3AFB405EC866}" type="pres">
      <dgm:prSet presAssocID="{D5442465-6E72-458E-83B6-EE6D9FFB3272}" presName="spacer" presStyleCnt="0"/>
      <dgm:spPr/>
      <dgm:t>
        <a:bodyPr/>
        <a:lstStyle/>
        <a:p>
          <a:endParaRPr lang="en-US"/>
        </a:p>
      </dgm:t>
    </dgm:pt>
    <dgm:pt modelId="{12DBB2F7-D714-45A7-91C8-B663E9405696}" type="pres">
      <dgm:prSet presAssocID="{8F3E147C-19D4-4256-A71B-F07C1BD868E4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75758B-9EF9-4952-AA5B-9DC2C32C05CD}" type="pres">
      <dgm:prSet presAssocID="{ECF98F07-52DD-44ED-93F0-6CA29A4BF8BC}" presName="spacer" presStyleCnt="0"/>
      <dgm:spPr/>
    </dgm:pt>
    <dgm:pt modelId="{00B8A680-50AB-49EB-B6C9-6F76CF0247F0}" type="pres">
      <dgm:prSet presAssocID="{FC7FA8AF-7809-49EB-8DFC-3B67A2EA9B4E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0A5999-7AF8-4AE6-8ED8-E04E78F9BFDC}" type="pres">
      <dgm:prSet presAssocID="{28069E6D-E8D9-46B1-9BA3-7C5B4563450D}" presName="spacer" presStyleCnt="0"/>
      <dgm:spPr/>
    </dgm:pt>
    <dgm:pt modelId="{75987E0A-1BF3-4935-806F-97044F277356}" type="pres">
      <dgm:prSet presAssocID="{4C01633E-F0AB-43E8-ACB9-C49FCD4CBB5A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0B97BE-1F31-40C0-8C09-9F2267B1347B}" type="pres">
      <dgm:prSet presAssocID="{81EC96CF-92BD-4D71-83CA-28EBD60A487C}" presName="spacer" presStyleCnt="0"/>
      <dgm:spPr/>
    </dgm:pt>
    <dgm:pt modelId="{58EE481B-FFE1-43DB-95DB-975FB1A53DF6}" type="pres">
      <dgm:prSet presAssocID="{A0154462-B8BA-4A3E-912B-704B7F775F94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CB396C-1EB2-4AD0-B151-8EFA60D10458}" type="presOf" srcId="{F3895BAF-9D8A-4998-97A4-35C5C5C40897}" destId="{E0A844D3-C650-4227-9EC9-5AE4AC4B7A4F}" srcOrd="0" destOrd="0" presId="urn:microsoft.com/office/officeart/2005/8/layout/vList2"/>
    <dgm:cxn modelId="{AF412C36-2681-46F5-82FB-66F2E5282006}" type="presOf" srcId="{33C47AA1-0C89-4476-9DB8-E32B8FEE9558}" destId="{28DD2E27-8E5A-4E49-9013-D375E6F6F0C3}" srcOrd="0" destOrd="0" presId="urn:microsoft.com/office/officeart/2005/8/layout/vList2"/>
    <dgm:cxn modelId="{D6B24B14-0528-44A1-9E85-C1E7E8F4AB4F}" srcId="{33C47AA1-0C89-4476-9DB8-E32B8FEE9558}" destId="{FC7FA8AF-7809-49EB-8DFC-3B67A2EA9B4E}" srcOrd="4" destOrd="0" parTransId="{7555F86E-DF97-4B8E-BEE0-4ECB0FE2D5C5}" sibTransId="{28069E6D-E8D9-46B1-9BA3-7C5B4563450D}"/>
    <dgm:cxn modelId="{DA54FB7D-FA96-4993-8AAE-26CBF2A9115E}" srcId="{33C47AA1-0C89-4476-9DB8-E32B8FEE9558}" destId="{B466C3BC-07FF-45AC-8316-304C3E61CC4F}" srcOrd="2" destOrd="0" parTransId="{CC738290-EBFE-4280-95B9-5611398CC784}" sibTransId="{D5442465-6E72-458E-83B6-EE6D9FFB3272}"/>
    <dgm:cxn modelId="{C78BEE10-A8C7-4DF7-85AF-0EE489FB64DD}" type="presOf" srcId="{A0154462-B8BA-4A3E-912B-704B7F775F94}" destId="{58EE481B-FFE1-43DB-95DB-975FB1A53DF6}" srcOrd="0" destOrd="0" presId="urn:microsoft.com/office/officeart/2005/8/layout/vList2"/>
    <dgm:cxn modelId="{B95DD2F1-AAB9-4613-9CE3-2AEFBC41489C}" srcId="{33C47AA1-0C89-4476-9DB8-E32B8FEE9558}" destId="{8F3E147C-19D4-4256-A71B-F07C1BD868E4}" srcOrd="3" destOrd="0" parTransId="{104AA1CA-E313-404D-B02E-693251417267}" sibTransId="{ECF98F07-52DD-44ED-93F0-6CA29A4BF8BC}"/>
    <dgm:cxn modelId="{34E3C1F7-7703-4612-B39D-EA9AC2B6A081}" srcId="{33C47AA1-0C89-4476-9DB8-E32B8FEE9558}" destId="{A0154462-B8BA-4A3E-912B-704B7F775F94}" srcOrd="6" destOrd="0" parTransId="{3640B42F-A152-4344-97C9-E11A70C5B9FF}" sibTransId="{5026F15D-A673-4B81-AF41-937E60416D37}"/>
    <dgm:cxn modelId="{65CBF9CD-B6D8-4646-8257-D539F32601A6}" type="presOf" srcId="{B466C3BC-07FF-45AC-8316-304C3E61CC4F}" destId="{57B0D003-4575-48DA-9596-AE9F44D1CB23}" srcOrd="0" destOrd="0" presId="urn:microsoft.com/office/officeart/2005/8/layout/vList2"/>
    <dgm:cxn modelId="{BCC8225A-1D2D-413A-B6C4-5A4B0F84F83A}" srcId="{33C47AA1-0C89-4476-9DB8-E32B8FEE9558}" destId="{4C01633E-F0AB-43E8-ACB9-C49FCD4CBB5A}" srcOrd="5" destOrd="0" parTransId="{77250D2C-525E-40DC-9C15-8F819D4F4299}" sibTransId="{81EC96CF-92BD-4D71-83CA-28EBD60A487C}"/>
    <dgm:cxn modelId="{2680A65A-2749-4359-A364-1CCEBA8C122E}" type="presOf" srcId="{4C01633E-F0AB-43E8-ACB9-C49FCD4CBB5A}" destId="{75987E0A-1BF3-4935-806F-97044F277356}" srcOrd="0" destOrd="0" presId="urn:microsoft.com/office/officeart/2005/8/layout/vList2"/>
    <dgm:cxn modelId="{F36038DB-DAD4-4318-90F6-C5EA8FED4638}" type="presOf" srcId="{FC7FA8AF-7809-49EB-8DFC-3B67A2EA9B4E}" destId="{00B8A680-50AB-49EB-B6C9-6F76CF0247F0}" srcOrd="0" destOrd="0" presId="urn:microsoft.com/office/officeart/2005/8/layout/vList2"/>
    <dgm:cxn modelId="{F85049ED-FF1E-481A-8F99-074CD32B23C0}" srcId="{33C47AA1-0C89-4476-9DB8-E32B8FEE9558}" destId="{7F006AE8-6E64-4727-90CB-678C126DBB22}" srcOrd="1" destOrd="0" parTransId="{5B2C4F34-6534-4365-BB81-AE0B9C21BEFE}" sibTransId="{A43DB41A-C6F6-40B4-9F80-6E6B6AF1BDAE}"/>
    <dgm:cxn modelId="{B60D055C-F0A8-458F-9A07-57825E5FA5AA}" srcId="{33C47AA1-0C89-4476-9DB8-E32B8FEE9558}" destId="{F3895BAF-9D8A-4998-97A4-35C5C5C40897}" srcOrd="0" destOrd="0" parTransId="{2CE96D29-6E2C-4268-BD91-5A25186BAC34}" sibTransId="{E105E9E1-6121-43B9-B20B-B3210E830F4D}"/>
    <dgm:cxn modelId="{233B7085-E565-4FFB-9FB9-74E86937A80A}" type="presOf" srcId="{7F006AE8-6E64-4727-90CB-678C126DBB22}" destId="{65C25174-EF1D-4475-913C-C59796C9BE6B}" srcOrd="0" destOrd="0" presId="urn:microsoft.com/office/officeart/2005/8/layout/vList2"/>
    <dgm:cxn modelId="{00B154AB-0185-4741-A953-A069C15BC156}" type="presOf" srcId="{8F3E147C-19D4-4256-A71B-F07C1BD868E4}" destId="{12DBB2F7-D714-45A7-91C8-B663E9405696}" srcOrd="0" destOrd="0" presId="urn:microsoft.com/office/officeart/2005/8/layout/vList2"/>
    <dgm:cxn modelId="{2F321C1B-87FB-47D6-B3EF-CD262B4A26FD}" type="presParOf" srcId="{28DD2E27-8E5A-4E49-9013-D375E6F6F0C3}" destId="{E0A844D3-C650-4227-9EC9-5AE4AC4B7A4F}" srcOrd="0" destOrd="0" presId="urn:microsoft.com/office/officeart/2005/8/layout/vList2"/>
    <dgm:cxn modelId="{162A57F3-9024-49A5-8E7C-296B634CDA1C}" type="presParOf" srcId="{28DD2E27-8E5A-4E49-9013-D375E6F6F0C3}" destId="{B33E82F6-A36B-4A12-BE15-B9D5A9D6A3D5}" srcOrd="1" destOrd="0" presId="urn:microsoft.com/office/officeart/2005/8/layout/vList2"/>
    <dgm:cxn modelId="{2497C5A9-2E76-4803-8C41-C73191ED804E}" type="presParOf" srcId="{28DD2E27-8E5A-4E49-9013-D375E6F6F0C3}" destId="{65C25174-EF1D-4475-913C-C59796C9BE6B}" srcOrd="2" destOrd="0" presId="urn:microsoft.com/office/officeart/2005/8/layout/vList2"/>
    <dgm:cxn modelId="{BB133C49-7043-499F-BE2F-B16766CB2490}" type="presParOf" srcId="{28DD2E27-8E5A-4E49-9013-D375E6F6F0C3}" destId="{408A3517-A579-4205-8FEC-F6EA4F15D67E}" srcOrd="3" destOrd="0" presId="urn:microsoft.com/office/officeart/2005/8/layout/vList2"/>
    <dgm:cxn modelId="{202CBF2B-BC10-47ED-8B13-0C326B26F70C}" type="presParOf" srcId="{28DD2E27-8E5A-4E49-9013-D375E6F6F0C3}" destId="{57B0D003-4575-48DA-9596-AE9F44D1CB23}" srcOrd="4" destOrd="0" presId="urn:microsoft.com/office/officeart/2005/8/layout/vList2"/>
    <dgm:cxn modelId="{880715C4-9699-4AFD-A680-65602F5EB732}" type="presParOf" srcId="{28DD2E27-8E5A-4E49-9013-D375E6F6F0C3}" destId="{2A0E6A3F-D318-420F-8376-3AFB405EC866}" srcOrd="5" destOrd="0" presId="urn:microsoft.com/office/officeart/2005/8/layout/vList2"/>
    <dgm:cxn modelId="{46D1108A-BDF1-4073-8977-A1F458A61795}" type="presParOf" srcId="{28DD2E27-8E5A-4E49-9013-D375E6F6F0C3}" destId="{12DBB2F7-D714-45A7-91C8-B663E9405696}" srcOrd="6" destOrd="0" presId="urn:microsoft.com/office/officeart/2005/8/layout/vList2"/>
    <dgm:cxn modelId="{3B299062-38F9-4061-A08C-4A78AF0D7393}" type="presParOf" srcId="{28DD2E27-8E5A-4E49-9013-D375E6F6F0C3}" destId="{C675758B-9EF9-4952-AA5B-9DC2C32C05CD}" srcOrd="7" destOrd="0" presId="urn:microsoft.com/office/officeart/2005/8/layout/vList2"/>
    <dgm:cxn modelId="{945FCACC-06DA-42F6-A5C3-D16838D62D23}" type="presParOf" srcId="{28DD2E27-8E5A-4E49-9013-D375E6F6F0C3}" destId="{00B8A680-50AB-49EB-B6C9-6F76CF0247F0}" srcOrd="8" destOrd="0" presId="urn:microsoft.com/office/officeart/2005/8/layout/vList2"/>
    <dgm:cxn modelId="{E8635F48-72F0-4BB4-A3DE-09503D171EE5}" type="presParOf" srcId="{28DD2E27-8E5A-4E49-9013-D375E6F6F0C3}" destId="{990A5999-7AF8-4AE6-8ED8-E04E78F9BFDC}" srcOrd="9" destOrd="0" presId="urn:microsoft.com/office/officeart/2005/8/layout/vList2"/>
    <dgm:cxn modelId="{C96A56E4-B337-40EE-ABA4-CC08AB8AB46A}" type="presParOf" srcId="{28DD2E27-8E5A-4E49-9013-D375E6F6F0C3}" destId="{75987E0A-1BF3-4935-806F-97044F277356}" srcOrd="10" destOrd="0" presId="urn:microsoft.com/office/officeart/2005/8/layout/vList2"/>
    <dgm:cxn modelId="{F1DF73EC-ABB2-4DD9-B146-1116410C1F8C}" type="presParOf" srcId="{28DD2E27-8E5A-4E49-9013-D375E6F6F0C3}" destId="{B20B97BE-1F31-40C0-8C09-9F2267B1347B}" srcOrd="11" destOrd="0" presId="urn:microsoft.com/office/officeart/2005/8/layout/vList2"/>
    <dgm:cxn modelId="{577B97F0-8200-434C-A849-6DB6C7EC6448}" type="presParOf" srcId="{28DD2E27-8E5A-4E49-9013-D375E6F6F0C3}" destId="{58EE481B-FFE1-43DB-95DB-975FB1A53DF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EFD17-CE24-4049-8E90-5F8198E284F1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F45F4-E028-4523-B1A6-5FA86B62BCC8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53330-B6A7-423D-BB18-7FBA2C1FE5F4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Problem Statement</a:t>
          </a:r>
        </a:p>
      </dsp:txBody>
      <dsp:txXfrm>
        <a:off x="1429899" y="2442"/>
        <a:ext cx="5083704" cy="1238008"/>
      </dsp:txXfrm>
    </dsp:sp>
    <dsp:sp modelId="{3D130893-EF2E-40D7-9F6C-EFD74ABCC672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AF1F07-1D97-456A-AE75-B349DD2638C4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BF228-A6FF-4B44-8ADF-392BC405F3DC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Data Description</a:t>
          </a:r>
        </a:p>
      </dsp:txBody>
      <dsp:txXfrm>
        <a:off x="1429899" y="1549953"/>
        <a:ext cx="5083704" cy="1238008"/>
      </dsp:txXfrm>
    </dsp:sp>
    <dsp:sp modelId="{5F43577B-FB8C-47CA-BE0B-556E7E1622C9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C537C3-BDCB-45E1-BB69-A74C9FEB804E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C99C9-D3D7-401B-BA10-A7872330A9D4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Feature </a:t>
          </a:r>
          <a:r>
            <a:rPr lang="en-US" sz="2200" kern="1200" dirty="0" smtClean="0"/>
            <a:t>Engineering</a:t>
          </a:r>
          <a:endParaRPr lang="en-US" sz="2200" kern="1200" dirty="0"/>
        </a:p>
      </dsp:txBody>
      <dsp:txXfrm>
        <a:off x="1429899" y="3097464"/>
        <a:ext cx="5083704" cy="1238008"/>
      </dsp:txXfrm>
    </dsp:sp>
    <dsp:sp modelId="{CDAEC87E-49C3-4A0B-91C2-4360DA72ECD5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CB752B-0125-476D-B1AC-84CC20ECA5DD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80DE1-F1BD-4BD8-889E-8FC2E53AAAF4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Results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6AD7A-9EA0-4765-A8A0-9C7237755340}">
      <dsp:nvSpPr>
        <dsp:cNvPr id="0" name=""/>
        <dsp:cNvSpPr/>
      </dsp:nvSpPr>
      <dsp:spPr>
        <a:xfrm>
          <a:off x="0" y="94154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3327F-3337-4AE9-B351-210539D9A94D}">
      <dsp:nvSpPr>
        <dsp:cNvPr id="0" name=""/>
        <dsp:cNvSpPr/>
      </dsp:nvSpPr>
      <dsp:spPr>
        <a:xfrm>
          <a:off x="534102" y="133880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0D8BB-6E5F-4776-807D-58D67DE3DEBB}">
      <dsp:nvSpPr>
        <dsp:cNvPr id="0" name=""/>
        <dsp:cNvSpPr/>
      </dsp:nvSpPr>
      <dsp:spPr>
        <a:xfrm>
          <a:off x="2039300" y="94154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Business wants to attract more number of clients into their new sector: restaurant through ads. Ads should contain top favorable word from Yelp Reviews. </a:t>
          </a:r>
          <a:endParaRPr lang="en-US" sz="1800" kern="1200" dirty="0"/>
        </a:p>
      </dsp:txBody>
      <dsp:txXfrm>
        <a:off x="2039300" y="941541"/>
        <a:ext cx="4474303" cy="1765627"/>
      </dsp:txXfrm>
    </dsp:sp>
    <dsp:sp modelId="{D4CFE6E8-0711-44FA-881F-D50F7553457A}">
      <dsp:nvSpPr>
        <dsp:cNvPr id="0" name=""/>
        <dsp:cNvSpPr/>
      </dsp:nvSpPr>
      <dsp:spPr>
        <a:xfrm>
          <a:off x="0" y="4147324"/>
          <a:ext cx="6513603" cy="173810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FA473-D0A9-4904-ADE6-3A5DAA75B6D9}">
      <dsp:nvSpPr>
        <dsp:cNvPr id="0" name=""/>
        <dsp:cNvSpPr/>
      </dsp:nvSpPr>
      <dsp:spPr>
        <a:xfrm>
          <a:off x="416153" y="4556837"/>
          <a:ext cx="971095" cy="1014241"/>
        </a:xfrm>
        <a:prstGeom prst="rect">
          <a:avLst/>
        </a:prstGeom>
        <a:blipFill dpi="0" rotWithShape="1">
          <a:blip xmlns:r="http://schemas.openxmlformats.org/officeDocument/2006/relationships"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8614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04830-038C-415E-81CE-18BA3F374569}">
      <dsp:nvSpPr>
        <dsp:cNvPr id="0" name=""/>
        <dsp:cNvSpPr/>
      </dsp:nvSpPr>
      <dsp:spPr>
        <a:xfrm>
          <a:off x="2039300" y="4090117"/>
          <a:ext cx="4474303" cy="1795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First, identify the category of restaurant to approach and then produce a small set of  ‘favorable’ word to use in ad campaign.</a:t>
          </a:r>
          <a:endParaRPr lang="en-US" sz="1800" kern="1200" dirty="0"/>
        </a:p>
      </dsp:txBody>
      <dsp:txXfrm>
        <a:off x="2039300" y="4090117"/>
        <a:ext cx="4474303" cy="17953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374E1-36BA-453A-9BB2-9CF5394CFF74}">
      <dsp:nvSpPr>
        <dsp:cNvPr id="0" name=""/>
        <dsp:cNvSpPr/>
      </dsp:nvSpPr>
      <dsp:spPr>
        <a:xfrm>
          <a:off x="0" y="955640"/>
          <a:ext cx="6513603" cy="1765627"/>
        </a:xfrm>
        <a:prstGeom prst="roundRect">
          <a:avLst>
            <a:gd name="adj" fmla="val 10000"/>
          </a:avLst>
        </a:prstGeom>
        <a:solidFill>
          <a:srgbClr val="E8D4D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9577F1-DC27-4124-BFB9-8095814DA5EA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duotone>
              <a:prstClr val="black"/>
              <a:srgbClr val="E8D4D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2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B5820-10EA-491F-8583-05DE6789D535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File</a:t>
          </a:r>
          <a:r>
            <a:rPr lang="en-US" sz="2500" kern="1200" baseline="0" dirty="0"/>
            <a:t> 	: </a:t>
          </a:r>
          <a:r>
            <a:rPr lang="en-US" sz="2500" kern="1200" dirty="0" smtClean="0"/>
            <a:t>business.json</a:t>
          </a:r>
          <a:endParaRPr lang="en-US" sz="2500" kern="1200" baseline="0" dirty="0" smtClean="0"/>
        </a:p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baseline="0" dirty="0" smtClean="0"/>
            <a:t>Shape 	: 192609*14</a:t>
          </a:r>
          <a:endParaRPr lang="en-US" sz="2500" kern="1200" dirty="0"/>
        </a:p>
      </dsp:txBody>
      <dsp:txXfrm>
        <a:off x="2039300" y="956381"/>
        <a:ext cx="4474303" cy="1765627"/>
      </dsp:txXfrm>
    </dsp:sp>
    <dsp:sp modelId="{9EB64181-6782-4D2F-BB59-F7C2786DEB41}">
      <dsp:nvSpPr>
        <dsp:cNvPr id="0" name=""/>
        <dsp:cNvSpPr/>
      </dsp:nvSpPr>
      <dsp:spPr>
        <a:xfrm>
          <a:off x="0" y="3193432"/>
          <a:ext cx="6513603" cy="1765627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60A57-B5BA-448B-8F0A-094A7992B1DA}">
      <dsp:nvSpPr>
        <dsp:cNvPr id="0" name=""/>
        <dsp:cNvSpPr/>
      </dsp:nvSpPr>
      <dsp:spPr>
        <a:xfrm>
          <a:off x="534102" y="3590689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1909B-AA85-47CE-851D-2B048957C640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File 	: </a:t>
          </a:r>
          <a:r>
            <a:rPr lang="en-US" sz="2500" kern="1200" dirty="0" smtClean="0"/>
            <a:t>review.json </a:t>
          </a:r>
          <a:r>
            <a:rPr lang="en-US" sz="2500" kern="1200" dirty="0"/>
            <a:t/>
          </a:r>
          <a:br>
            <a:rPr lang="en-US" sz="2500" kern="1200" dirty="0"/>
          </a:br>
          <a:r>
            <a:rPr lang="en-US" sz="2500" kern="1200" dirty="0"/>
            <a:t>Shape 	: </a:t>
          </a:r>
          <a:r>
            <a:rPr lang="en-US" sz="2500" kern="1200" dirty="0" smtClean="0"/>
            <a:t>6685900*9</a:t>
          </a:r>
          <a:endParaRPr lang="en-US" sz="2500" kern="1200" dirty="0"/>
        </a:p>
      </dsp:txBody>
      <dsp:txXfrm>
        <a:off x="2039300" y="3163416"/>
        <a:ext cx="4474303" cy="17656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844D3-C650-4227-9EC9-5AE4AC4B7A4F}">
      <dsp:nvSpPr>
        <dsp:cNvPr id="0" name=""/>
        <dsp:cNvSpPr/>
      </dsp:nvSpPr>
      <dsp:spPr>
        <a:xfrm>
          <a:off x="49731" y="3197"/>
          <a:ext cx="6414141" cy="7780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Data Preprocessing</a:t>
          </a:r>
        </a:p>
      </dsp:txBody>
      <dsp:txXfrm>
        <a:off x="87712" y="41178"/>
        <a:ext cx="6338179" cy="702088"/>
      </dsp:txXfrm>
    </dsp:sp>
    <dsp:sp modelId="{65C25174-EF1D-4475-913C-C59796C9BE6B}">
      <dsp:nvSpPr>
        <dsp:cNvPr id="0" name=""/>
        <dsp:cNvSpPr/>
      </dsp:nvSpPr>
      <dsp:spPr>
        <a:xfrm>
          <a:off x="0" y="888147"/>
          <a:ext cx="6513603" cy="778050"/>
        </a:xfrm>
        <a:prstGeom prst="round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Drop </a:t>
          </a:r>
          <a:r>
            <a:rPr lang="en-US" sz="1900" kern="1200" dirty="0" smtClean="0"/>
            <a:t>unwanted column and rows with empty categories from business dataset</a:t>
          </a:r>
          <a:endParaRPr lang="en-US" sz="1900" kern="1200" dirty="0"/>
        </a:p>
      </dsp:txBody>
      <dsp:txXfrm>
        <a:off x="37981" y="926128"/>
        <a:ext cx="6437641" cy="702088"/>
      </dsp:txXfrm>
    </dsp:sp>
    <dsp:sp modelId="{57B0D003-4575-48DA-9596-AE9F44D1CB23}">
      <dsp:nvSpPr>
        <dsp:cNvPr id="0" name=""/>
        <dsp:cNvSpPr/>
      </dsp:nvSpPr>
      <dsp:spPr>
        <a:xfrm>
          <a:off x="0" y="1720917"/>
          <a:ext cx="6513603" cy="77805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Get count of different categories and Identify which category to focus on. </a:t>
          </a:r>
          <a:endParaRPr lang="en-US" sz="1900" kern="1200" dirty="0"/>
        </a:p>
      </dsp:txBody>
      <dsp:txXfrm>
        <a:off x="37981" y="1758898"/>
        <a:ext cx="6437641" cy="702088"/>
      </dsp:txXfrm>
    </dsp:sp>
    <dsp:sp modelId="{12DBB2F7-D714-45A7-91C8-B663E9405696}">
      <dsp:nvSpPr>
        <dsp:cNvPr id="0" name=""/>
        <dsp:cNvSpPr/>
      </dsp:nvSpPr>
      <dsp:spPr>
        <a:xfrm>
          <a:off x="0" y="2553688"/>
          <a:ext cx="6513603" cy="77805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Filtered the rows which has Pizza or Italian in their respective rows merge it with Review dataset</a:t>
          </a:r>
          <a:endParaRPr lang="en-US" sz="1900" kern="1200" dirty="0"/>
        </a:p>
      </dsp:txBody>
      <dsp:txXfrm>
        <a:off x="37981" y="2591669"/>
        <a:ext cx="6437641" cy="702088"/>
      </dsp:txXfrm>
    </dsp:sp>
    <dsp:sp modelId="{00B8A680-50AB-49EB-B6C9-6F76CF0247F0}">
      <dsp:nvSpPr>
        <dsp:cNvPr id="0" name=""/>
        <dsp:cNvSpPr/>
      </dsp:nvSpPr>
      <dsp:spPr>
        <a:xfrm>
          <a:off x="0" y="3386457"/>
          <a:ext cx="6513603" cy="77805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Categorize good and bad reviews based on star value</a:t>
          </a:r>
          <a:endParaRPr lang="en-US" sz="1900" kern="1200" dirty="0"/>
        </a:p>
      </dsp:txBody>
      <dsp:txXfrm>
        <a:off x="37981" y="3424438"/>
        <a:ext cx="6437641" cy="702088"/>
      </dsp:txXfrm>
    </dsp:sp>
    <dsp:sp modelId="{75987E0A-1BF3-4935-806F-97044F277356}">
      <dsp:nvSpPr>
        <dsp:cNvPr id="0" name=""/>
        <dsp:cNvSpPr/>
      </dsp:nvSpPr>
      <dsp:spPr>
        <a:xfrm>
          <a:off x="0" y="4219227"/>
          <a:ext cx="6513603" cy="778050"/>
        </a:xfrm>
        <a:prstGeom prst="round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Create WordCloud for top 50 words for both the category</a:t>
          </a:r>
          <a:endParaRPr lang="en-US" sz="1900" kern="1200" dirty="0"/>
        </a:p>
      </dsp:txBody>
      <dsp:txXfrm>
        <a:off x="37981" y="4257208"/>
        <a:ext cx="6437641" cy="702088"/>
      </dsp:txXfrm>
    </dsp:sp>
    <dsp:sp modelId="{58EE481B-FFE1-43DB-95DB-975FB1A53DF6}">
      <dsp:nvSpPr>
        <dsp:cNvPr id="0" name=""/>
        <dsp:cNvSpPr/>
      </dsp:nvSpPr>
      <dsp:spPr>
        <a:xfrm>
          <a:off x="0" y="5051997"/>
          <a:ext cx="6513603" cy="77805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Identify common words between good and bad WordCloud and remove it from good WordCloud to get the favorable text</a:t>
          </a:r>
          <a:endParaRPr lang="en-US" sz="1900" kern="1200" dirty="0"/>
        </a:p>
      </dsp:txBody>
      <dsp:txXfrm>
        <a:off x="37981" y="5089978"/>
        <a:ext cx="6437641" cy="702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A2D6F4-5DC6-4B53-85F6-97CF6F7D8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7B6018A-4799-482F-8341-B90A3698D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67FA82-4DD1-44ED-A665-095A060B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4444-FBED-4924-A744-53610DB2A209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650F1B-B460-4780-898A-EE76B40E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988E61-AE96-492B-8ED2-052F9763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1DBF-4F24-4792-BB89-B589435F5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0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D7779-305C-4C17-B9D2-7F8F1632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2F151A9-20F1-4CF9-A745-88CD4C32D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F978C3-89C4-4833-88BA-FAB80765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4444-FBED-4924-A744-53610DB2A209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5E2E06-CF83-4F5D-959A-ADC948605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81CD4B-DF90-4205-89D1-68A618C1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1DBF-4F24-4792-BB89-B589435F5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0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F1FD6A2-FFF9-4D7D-BFB0-83165B305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C3F0420-BB59-4CDF-AD5F-9DA7D1F1D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6B29D6-B7F8-4F2C-9138-82191981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4444-FBED-4924-A744-53610DB2A209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250E3D-BAE6-4BBA-92C7-2530FE6BC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5465EB-0364-492B-9C53-FAAA4886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1DBF-4F24-4792-BB89-B589435F5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7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CA0177-614B-4A1E-B5D4-D3DFB68F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A99741-06B5-415D-BCCA-4DE7526F1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28D546-F010-4306-9068-BA4E3562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4444-FBED-4924-A744-53610DB2A209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27B5B1-53ED-41CD-928F-CC9E98432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5844B6-8C48-4E49-A8F6-4F0150D30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1DBF-4F24-4792-BB89-B589435F5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7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F49D8-4E27-4697-AE2D-C33BF9F1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092E31-265D-408B-ACD2-871F4CD3D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9510DA-2A6E-4630-ABE8-A628FBBB5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4444-FBED-4924-A744-53610DB2A209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3D7312-E513-4AB9-86F2-79AB3F8E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D1C624-352A-43B4-9F23-052558B8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1DBF-4F24-4792-BB89-B589435F5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6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9B0A9A-2FFA-4991-8DCF-A4F26F28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022566-B8E5-4B13-A9B1-13EFC5AAA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ECAAA32-8BFF-49E0-91E5-D57BB41B1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80EE1CF-DB43-4CE8-8FE5-6A5DF387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4444-FBED-4924-A744-53610DB2A209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4DE6AB1-9FCF-410D-921E-1D160DF1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0BB1CE3-1357-48A7-BA5B-9D1AF9C7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1DBF-4F24-4792-BB89-B589435F5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8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E77CE5-69FE-4BCB-81E7-9D02B451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8D56BBC-D1B6-4B4A-A230-210A55FCB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B198FBF-2627-4691-8454-6523964F7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0D911E-2225-4D97-B645-03B11E4FD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7231769-C44D-4B6F-82ED-30122F019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01582D1-8AE1-456F-AF5B-8B522E46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4444-FBED-4924-A744-53610DB2A209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7837199-6F33-43C1-980D-410A42E0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19FAA23-7359-4749-8CE8-BA4D7D83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1DBF-4F24-4792-BB89-B589435F5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1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30F730-F33D-4BBA-ADFC-BFC813AE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C6F5A82-FE00-4162-B4BC-F728216C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4444-FBED-4924-A744-53610DB2A209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3B5426C-3B21-4C39-8A27-A1D1780A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E2F9F11-106E-482E-916E-C1603A98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1DBF-4F24-4792-BB89-B589435F5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8DBEF95-73C3-4661-A1C1-40A04EC9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4444-FBED-4924-A744-53610DB2A209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2684474-4206-4373-9594-0B1C1C75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52D79C3-7445-4422-9612-880A6F4A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1DBF-4F24-4792-BB89-B589435F5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4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F4C967-9C49-4082-AB82-219C6F8D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1AC0BA-B085-4F48-9925-C4CA2767E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071E213-D98A-4377-B0CB-7DD0D7184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F86011B-AC87-4907-8550-CDDE5441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4444-FBED-4924-A744-53610DB2A209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E3336DF-7F20-4C69-AC57-70F02178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FD0331-6CB6-4E1C-9155-DBC238E2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1DBF-4F24-4792-BB89-B589435F5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3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D6FDFA-1C46-41E3-AE48-DBB1441D4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2ADEB68-5D25-4CAC-A780-76513341E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0702910-DEB3-4D5A-882E-599C22ACE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640B3C-1E2E-4823-9CD3-69C6386E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4444-FBED-4924-A744-53610DB2A209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87CEED-816E-43D4-8FAD-273110FE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86CB71-130F-4E4E-90FE-84C9A3E0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1DBF-4F24-4792-BB89-B589435F5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6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26B09E1-C0A6-430C-8FA6-F8351803C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5DCD75A-6CD3-4516-B0C6-CD7A13385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0D5517-A6E9-490C-ACBF-84017A381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64444-FBED-4924-A744-53610DB2A209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7698F4-3361-44EF-878F-4D616C35B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D1845E-6B11-4BBE-A16F-12373370A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81DBF-4F24-4792-BB89-B589435F5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ktypublicidad.blogspot.com/2013/04/tipos-de-segmentacion-de-mercados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EF4E260-B79D-41D8-90EB-C84807CD77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ED117E-FB01-47B8-8AD6-2FD5669CB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75" y="480610"/>
            <a:ext cx="7096210" cy="3029004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solidFill>
                  <a:srgbClr val="FFFFFF"/>
                </a:solidFill>
              </a:rPr>
              <a:t> 	Producing Favorable</a:t>
            </a:r>
            <a:br>
              <a:rPr lang="en-US" sz="4800" dirty="0" smtClean="0">
                <a:solidFill>
                  <a:srgbClr val="FFFFFF"/>
                </a:solidFill>
              </a:rPr>
            </a:br>
            <a:r>
              <a:rPr lang="en-US" sz="4800" dirty="0" smtClean="0">
                <a:solidFill>
                  <a:srgbClr val="FFFFFF"/>
                </a:solidFill>
              </a:rPr>
              <a:t> 			Word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C970827-ACB1-448F-8074-92CAEE939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4232" y="577379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Submitted by: </a:t>
            </a:r>
            <a:r>
              <a:rPr lang="en-US" dirty="0" smtClean="0">
                <a:solidFill>
                  <a:srgbClr val="FFFFFF"/>
                </a:solidFill>
              </a:rPr>
              <a:t>Prashant Kumar</a:t>
            </a:r>
            <a:endParaRPr lang="en-US" dirty="0">
              <a:solidFill>
                <a:srgbClr val="FFFFFF"/>
              </a:solidFill>
            </a:endParaRPr>
          </a:p>
          <a:p>
            <a:pPr algn="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41208F6-8B1C-4098-9388-150BC8E447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rgbClr val="ABAD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CD5664-7D52-4E3D-A5DD-D0AD0E6245F5}"/>
              </a:ext>
            </a:extLst>
          </p:cNvPr>
          <p:cNvSpPr/>
          <p:nvPr/>
        </p:nvSpPr>
        <p:spPr>
          <a:xfrm>
            <a:off x="7953375" y="1724024"/>
            <a:ext cx="3629025" cy="349567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3"/>
                </a:ext>
              </a:extLst>
            </a:blip>
            <a:srcRect/>
            <a:stretch>
              <a:fillRect l="-17000" r="-17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864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3D306A-4335-4DD2-9FBA-9F3C486EC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5C60E90C-DD73-4D8F-9E0A-CC84667162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23460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780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623A4492-1FF4-4308-8897-F3A2F895ECDB}"/>
              </a:ext>
            </a:extLst>
          </p:cNvPr>
          <p:cNvSpPr/>
          <p:nvPr/>
        </p:nvSpPr>
        <p:spPr>
          <a:xfrm>
            <a:off x="5194300" y="3997277"/>
            <a:ext cx="6513604" cy="10975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BB063FAF-920E-41FD-AE36-6987E591EB69}"/>
              </a:ext>
            </a:extLst>
          </p:cNvPr>
          <p:cNvSpPr/>
          <p:nvPr/>
        </p:nvSpPr>
        <p:spPr>
          <a:xfrm>
            <a:off x="5194300" y="808756"/>
            <a:ext cx="6513604" cy="10975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E8BC40-61F9-4B80-BEE7-E67C79F28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3700" dirty="0" smtClean="0">
                <a:solidFill>
                  <a:srgbClr val="FFFFFF"/>
                </a:solidFill>
              </a:rPr>
              <a:t>Producing Favorable word</a:t>
            </a:r>
            <a:endParaRPr lang="en-US" sz="37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721B18BB-2804-4297-831A-A3ED63FB8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56326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627E6BD-F142-4465-B9F2-F0BAA90B976B}"/>
              </a:ext>
            </a:extLst>
          </p:cNvPr>
          <p:cNvSpPr txBox="1"/>
          <p:nvPr/>
        </p:nvSpPr>
        <p:spPr>
          <a:xfrm>
            <a:off x="6196012" y="938931"/>
            <a:ext cx="466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AB92E4F-FBDC-4A07-9BDD-B09D50D22CA0}"/>
              </a:ext>
            </a:extLst>
          </p:cNvPr>
          <p:cNvSpPr txBox="1"/>
          <p:nvPr/>
        </p:nvSpPr>
        <p:spPr>
          <a:xfrm>
            <a:off x="6196012" y="4176708"/>
            <a:ext cx="466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LEVEL SOLUTION</a:t>
            </a:r>
          </a:p>
        </p:txBody>
      </p:sp>
    </p:spTree>
    <p:extLst>
      <p:ext uri="{BB962C8B-B14F-4D97-AF65-F5344CB8AC3E}">
        <p14:creationId xmlns:p14="http://schemas.microsoft.com/office/powerpoint/2010/main" val="411479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E8BC40-61F9-4B80-BEE7-E67C79F28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from </a:t>
            </a:r>
            <a:r>
              <a:rPr lang="en-US" dirty="0" smtClean="0">
                <a:solidFill>
                  <a:srgbClr val="FFFFFF"/>
                </a:solidFill>
              </a:rPr>
              <a:t>2 </a:t>
            </a:r>
            <a:r>
              <a:rPr lang="en-US" dirty="0">
                <a:solidFill>
                  <a:srgbClr val="FFFFFF"/>
                </a:solidFill>
              </a:rPr>
              <a:t>different </a:t>
            </a:r>
            <a:r>
              <a:rPr lang="en-US" dirty="0" smtClean="0">
                <a:solidFill>
                  <a:srgbClr val="FFFFFF"/>
                </a:solidFill>
              </a:rPr>
              <a:t>json </a:t>
            </a:r>
            <a:r>
              <a:rPr lang="en-US" dirty="0">
                <a:solidFill>
                  <a:srgbClr val="FFFFFF"/>
                </a:solidFill>
              </a:rPr>
              <a:t>files was used for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2BDB13AF-15AB-496E-9F3B-344F755A1F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47159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992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E8BC40-61F9-4B80-BEE7-E67C79F28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Feature Engineering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6A7A148A-B126-40EC-82DB-CDA038A1EA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78785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98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435C95CF-753B-4D7C-979D-7669CFC37DA3}"/>
              </a:ext>
            </a:extLst>
          </p:cNvPr>
          <p:cNvSpPr/>
          <p:nvPr/>
        </p:nvSpPr>
        <p:spPr>
          <a:xfrm>
            <a:off x="461962" y="47625"/>
            <a:ext cx="11268075" cy="69546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Final List of Favorable Word </a:t>
            </a:r>
            <a:endParaRPr lang="en-US" sz="36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941" y="1516566"/>
            <a:ext cx="6902605" cy="448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7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175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 Producing Favorable     Word</vt:lpstr>
      <vt:lpstr>Agenda</vt:lpstr>
      <vt:lpstr>Producing Favorable word</vt:lpstr>
      <vt:lpstr>Data from 2 different json files was used for analysis</vt:lpstr>
      <vt:lpstr>Feature Engineering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SALUJA</dc:creator>
  <cp:lastModifiedBy>Prashant Kumar</cp:lastModifiedBy>
  <cp:revision>34</cp:revision>
  <dcterms:created xsi:type="dcterms:W3CDTF">2019-04-07T18:19:21Z</dcterms:created>
  <dcterms:modified xsi:type="dcterms:W3CDTF">2019-08-28T08:37:58Z</dcterms:modified>
</cp:coreProperties>
</file>