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Georgia’s Healing House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Resident interview and application management 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warehouse for past and present residents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Report and meeting notation system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Filterable monthly reports per resident</a:t>
            </a:r>
          </a:p>
        </p:txBody>
      </p:sp>
      <p:pic>
        <p:nvPicPr>
          <p:cNvPr descr="Screen Shot 2017-05-09 at 2.23.41 AM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25" y="3026952"/>
            <a:ext cx="6194850" cy="1921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9 at 2.24.23 AM.png"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2275" y="173750"/>
            <a:ext cx="4478198" cy="27422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9 at 2.27.07 AM.png"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1424" y="3643886"/>
            <a:ext cx="2709499" cy="531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