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C9280-C739-474D-A706-842685B9BB46}" v="51" dt="2025-04-04T11:27:26.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9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clerck, Thierry" userId="a6c8c496-ac46-4290-beea-a1724b10e668" providerId="ADAL" clId="{364C9280-C739-474D-A706-842685B9BB46}"/>
    <pc:docChg chg="undo custSel addSld delSld modSld">
      <pc:chgData name="Declerck, Thierry" userId="a6c8c496-ac46-4290-beea-a1724b10e668" providerId="ADAL" clId="{364C9280-C739-474D-A706-842685B9BB46}" dt="2025-04-04T11:27:26.233" v="1394" actId="1035"/>
      <pc:docMkLst>
        <pc:docMk/>
      </pc:docMkLst>
      <pc:sldChg chg="modSp new del mod">
        <pc:chgData name="Declerck, Thierry" userId="a6c8c496-ac46-4290-beea-a1724b10e668" providerId="ADAL" clId="{364C9280-C739-474D-A706-842685B9BB46}" dt="2025-04-04T10:58:31.347" v="330" actId="2696"/>
        <pc:sldMkLst>
          <pc:docMk/>
          <pc:sldMk cId="3223739363" sldId="256"/>
        </pc:sldMkLst>
        <pc:spChg chg="mod">
          <ac:chgData name="Declerck, Thierry" userId="a6c8c496-ac46-4290-beea-a1724b10e668" providerId="ADAL" clId="{364C9280-C739-474D-A706-842685B9BB46}" dt="2025-04-04T10:48:07.186" v="7" actId="20577"/>
          <ac:spMkLst>
            <pc:docMk/>
            <pc:sldMk cId="3223739363" sldId="256"/>
            <ac:spMk id="2" creationId="{D18C0085-5FED-AA0B-CF83-C2109472F55A}"/>
          </ac:spMkLst>
        </pc:spChg>
      </pc:sldChg>
      <pc:sldChg chg="addSp delSp modSp new mod modClrScheme chgLayout">
        <pc:chgData name="Declerck, Thierry" userId="a6c8c496-ac46-4290-beea-a1724b10e668" providerId="ADAL" clId="{364C9280-C739-474D-A706-842685B9BB46}" dt="2025-04-04T11:17:29.666" v="888" actId="20577"/>
        <pc:sldMkLst>
          <pc:docMk/>
          <pc:sldMk cId="2256214824" sldId="257"/>
        </pc:sldMkLst>
        <pc:spChg chg="del mod ord">
          <ac:chgData name="Declerck, Thierry" userId="a6c8c496-ac46-4290-beea-a1724b10e668" providerId="ADAL" clId="{364C9280-C739-474D-A706-842685B9BB46}" dt="2025-04-04T10:48:16.517" v="9" actId="700"/>
          <ac:spMkLst>
            <pc:docMk/>
            <pc:sldMk cId="2256214824" sldId="257"/>
            <ac:spMk id="2" creationId="{D959735A-C4AB-9DEB-064B-D4667A79B492}"/>
          </ac:spMkLst>
        </pc:spChg>
        <pc:spChg chg="del">
          <ac:chgData name="Declerck, Thierry" userId="a6c8c496-ac46-4290-beea-a1724b10e668" providerId="ADAL" clId="{364C9280-C739-474D-A706-842685B9BB46}" dt="2025-04-04T10:48:16.517" v="9" actId="700"/>
          <ac:spMkLst>
            <pc:docMk/>
            <pc:sldMk cId="2256214824" sldId="257"/>
            <ac:spMk id="3" creationId="{C4A0E597-A0D6-CE93-50AF-42EFFE67AD24}"/>
          </ac:spMkLst>
        </pc:spChg>
        <pc:spChg chg="add mod ord">
          <ac:chgData name="Declerck, Thierry" userId="a6c8c496-ac46-4290-beea-a1724b10e668" providerId="ADAL" clId="{364C9280-C739-474D-A706-842685B9BB46}" dt="2025-04-04T10:51:11.444" v="122" actId="3064"/>
          <ac:spMkLst>
            <pc:docMk/>
            <pc:sldMk cId="2256214824" sldId="257"/>
            <ac:spMk id="4" creationId="{CF923A37-7D71-CEB2-93F8-4FD4D58DEC85}"/>
          </ac:spMkLst>
        </pc:spChg>
        <pc:spChg chg="add mod">
          <ac:chgData name="Declerck, Thierry" userId="a6c8c496-ac46-4290-beea-a1724b10e668" providerId="ADAL" clId="{364C9280-C739-474D-A706-842685B9BB46}" dt="2025-04-04T11:06:35.686" v="521" actId="207"/>
          <ac:spMkLst>
            <pc:docMk/>
            <pc:sldMk cId="2256214824" sldId="257"/>
            <ac:spMk id="5" creationId="{8F284CB1-CB98-9432-9FD7-F61DD6BB219B}"/>
          </ac:spMkLst>
        </pc:spChg>
        <pc:spChg chg="add mod">
          <ac:chgData name="Declerck, Thierry" userId="a6c8c496-ac46-4290-beea-a1724b10e668" providerId="ADAL" clId="{364C9280-C739-474D-A706-842685B9BB46}" dt="2025-04-04T10:51:51.046" v="130" actId="2711"/>
          <ac:spMkLst>
            <pc:docMk/>
            <pc:sldMk cId="2256214824" sldId="257"/>
            <ac:spMk id="6" creationId="{60C337FF-C203-16B1-17F1-80B924E05B3C}"/>
          </ac:spMkLst>
        </pc:spChg>
        <pc:spChg chg="add mod">
          <ac:chgData name="Declerck, Thierry" userId="a6c8c496-ac46-4290-beea-a1724b10e668" providerId="ADAL" clId="{364C9280-C739-474D-A706-842685B9BB46}" dt="2025-04-04T10:58:44.743" v="358" actId="20577"/>
          <ac:spMkLst>
            <pc:docMk/>
            <pc:sldMk cId="2256214824" sldId="257"/>
            <ac:spMk id="7" creationId="{D766A60D-B03A-32D1-30EF-E0722DD381F6}"/>
          </ac:spMkLst>
        </pc:spChg>
        <pc:spChg chg="add mod">
          <ac:chgData name="Declerck, Thierry" userId="a6c8c496-ac46-4290-beea-a1724b10e668" providerId="ADAL" clId="{364C9280-C739-474D-A706-842685B9BB46}" dt="2025-04-04T10:52:23.624" v="163" actId="1076"/>
          <ac:spMkLst>
            <pc:docMk/>
            <pc:sldMk cId="2256214824" sldId="257"/>
            <ac:spMk id="8" creationId="{E93770C7-C2D0-3C86-1467-352ED865709B}"/>
          </ac:spMkLst>
        </pc:spChg>
        <pc:spChg chg="add mod">
          <ac:chgData name="Declerck, Thierry" userId="a6c8c496-ac46-4290-beea-a1724b10e668" providerId="ADAL" clId="{364C9280-C739-474D-A706-842685B9BB46}" dt="2025-04-04T11:07:27.157" v="529" actId="207"/>
          <ac:spMkLst>
            <pc:docMk/>
            <pc:sldMk cId="2256214824" sldId="257"/>
            <ac:spMk id="9" creationId="{5BB6552F-3D4C-D6B8-A35C-AD694BFDD139}"/>
          </ac:spMkLst>
        </pc:spChg>
        <pc:spChg chg="add mod">
          <ac:chgData name="Declerck, Thierry" userId="a6c8c496-ac46-4290-beea-a1724b10e668" providerId="ADAL" clId="{364C9280-C739-474D-A706-842685B9BB46}" dt="2025-04-04T10:55:29.759" v="300" actId="692"/>
          <ac:spMkLst>
            <pc:docMk/>
            <pc:sldMk cId="2256214824" sldId="257"/>
            <ac:spMk id="10" creationId="{D4FEDE5D-8FAE-2709-C609-F2A99BFA9E34}"/>
          </ac:spMkLst>
        </pc:spChg>
        <pc:spChg chg="add del mod">
          <ac:chgData name="Declerck, Thierry" userId="a6c8c496-ac46-4290-beea-a1724b10e668" providerId="ADAL" clId="{364C9280-C739-474D-A706-842685B9BB46}" dt="2025-04-04T10:54:40.915" v="289" actId="478"/>
          <ac:spMkLst>
            <pc:docMk/>
            <pc:sldMk cId="2256214824" sldId="257"/>
            <ac:spMk id="11" creationId="{FD7739EE-A82C-8636-C043-68539993DD05}"/>
          </ac:spMkLst>
        </pc:spChg>
        <pc:spChg chg="add mod">
          <ac:chgData name="Declerck, Thierry" userId="a6c8c496-ac46-4290-beea-a1724b10e668" providerId="ADAL" clId="{364C9280-C739-474D-A706-842685B9BB46}" dt="2025-04-04T11:06:46.254" v="522" actId="207"/>
          <ac:spMkLst>
            <pc:docMk/>
            <pc:sldMk cId="2256214824" sldId="257"/>
            <ac:spMk id="12" creationId="{8161924D-825B-2835-6B5E-5A0E2A9FB78A}"/>
          </ac:spMkLst>
        </pc:spChg>
        <pc:spChg chg="add mod">
          <ac:chgData name="Declerck, Thierry" userId="a6c8c496-ac46-4290-beea-a1724b10e668" providerId="ADAL" clId="{364C9280-C739-474D-A706-842685B9BB46}" dt="2025-04-04T10:56:48.039" v="310" actId="571"/>
          <ac:spMkLst>
            <pc:docMk/>
            <pc:sldMk cId="2256214824" sldId="257"/>
            <ac:spMk id="13" creationId="{BCD6D53B-ABFD-F732-6BA5-36529799D390}"/>
          </ac:spMkLst>
        </pc:spChg>
        <pc:spChg chg="add mod">
          <ac:chgData name="Declerck, Thierry" userId="a6c8c496-ac46-4290-beea-a1724b10e668" providerId="ADAL" clId="{364C9280-C739-474D-A706-842685B9BB46}" dt="2025-04-04T11:06:46.254" v="522" actId="207"/>
          <ac:spMkLst>
            <pc:docMk/>
            <pc:sldMk cId="2256214824" sldId="257"/>
            <ac:spMk id="14" creationId="{02876D09-916B-EE8E-A06C-5F25A3089B72}"/>
          </ac:spMkLst>
        </pc:spChg>
        <pc:spChg chg="add mod">
          <ac:chgData name="Declerck, Thierry" userId="a6c8c496-ac46-4290-beea-a1724b10e668" providerId="ADAL" clId="{364C9280-C739-474D-A706-842685B9BB46}" dt="2025-04-04T11:17:21.612" v="881" actId="20577"/>
          <ac:spMkLst>
            <pc:docMk/>
            <pc:sldMk cId="2256214824" sldId="257"/>
            <ac:spMk id="15" creationId="{15F395D5-5E90-85D3-CFEB-05D0132E3101}"/>
          </ac:spMkLst>
        </pc:spChg>
        <pc:spChg chg="add mod">
          <ac:chgData name="Declerck, Thierry" userId="a6c8c496-ac46-4290-beea-a1724b10e668" providerId="ADAL" clId="{364C9280-C739-474D-A706-842685B9BB46}" dt="2025-04-04T11:17:29.666" v="888" actId="20577"/>
          <ac:spMkLst>
            <pc:docMk/>
            <pc:sldMk cId="2256214824" sldId="257"/>
            <ac:spMk id="16" creationId="{5793D92D-2F28-038B-9FA8-0B7665D87839}"/>
          </ac:spMkLst>
        </pc:spChg>
        <pc:spChg chg="add del mod">
          <ac:chgData name="Declerck, Thierry" userId="a6c8c496-ac46-4290-beea-a1724b10e668" providerId="ADAL" clId="{364C9280-C739-474D-A706-842685B9BB46}" dt="2025-04-04T10:59:32.942" v="367" actId="478"/>
          <ac:spMkLst>
            <pc:docMk/>
            <pc:sldMk cId="2256214824" sldId="257"/>
            <ac:spMk id="17" creationId="{00DA7B93-2B08-3E22-C78F-0981728A7281}"/>
          </ac:spMkLst>
        </pc:spChg>
        <pc:spChg chg="add mod">
          <ac:chgData name="Declerck, Thierry" userId="a6c8c496-ac46-4290-beea-a1724b10e668" providerId="ADAL" clId="{364C9280-C739-474D-A706-842685B9BB46}" dt="2025-04-04T11:06:49.459" v="523" actId="207"/>
          <ac:spMkLst>
            <pc:docMk/>
            <pc:sldMk cId="2256214824" sldId="257"/>
            <ac:spMk id="18" creationId="{25B9081E-92D3-3852-17D4-D8DE4C0B221F}"/>
          </ac:spMkLst>
        </pc:spChg>
        <pc:spChg chg="add mod ord">
          <ac:chgData name="Declerck, Thierry" userId="a6c8c496-ac46-4290-beea-a1724b10e668" providerId="ADAL" clId="{364C9280-C739-474D-A706-842685B9BB46}" dt="2025-04-04T11:03:06.452" v="430" actId="164"/>
          <ac:spMkLst>
            <pc:docMk/>
            <pc:sldMk cId="2256214824" sldId="257"/>
            <ac:spMk id="19" creationId="{A4BACD10-B4BF-AE0C-ED97-E47F14430FEE}"/>
          </ac:spMkLst>
        </pc:spChg>
        <pc:spChg chg="add mod">
          <ac:chgData name="Declerck, Thierry" userId="a6c8c496-ac46-4290-beea-a1724b10e668" providerId="ADAL" clId="{364C9280-C739-474D-A706-842685B9BB46}" dt="2025-04-04T11:03:06.452" v="430" actId="164"/>
          <ac:spMkLst>
            <pc:docMk/>
            <pc:sldMk cId="2256214824" sldId="257"/>
            <ac:spMk id="20" creationId="{124EC2CC-EB96-4BD4-7741-9792DA799A49}"/>
          </ac:spMkLst>
        </pc:spChg>
        <pc:spChg chg="add mod">
          <ac:chgData name="Declerck, Thierry" userId="a6c8c496-ac46-4290-beea-a1724b10e668" providerId="ADAL" clId="{364C9280-C739-474D-A706-842685B9BB46}" dt="2025-04-04T11:03:06.452" v="430" actId="164"/>
          <ac:spMkLst>
            <pc:docMk/>
            <pc:sldMk cId="2256214824" sldId="257"/>
            <ac:spMk id="21" creationId="{3D7A1AE0-7A00-042A-A3B3-54AB1F03AC2E}"/>
          </ac:spMkLst>
        </pc:spChg>
        <pc:spChg chg="add mod">
          <ac:chgData name="Declerck, Thierry" userId="a6c8c496-ac46-4290-beea-a1724b10e668" providerId="ADAL" clId="{364C9280-C739-474D-A706-842685B9BB46}" dt="2025-04-04T11:03:18.719" v="433" actId="164"/>
          <ac:spMkLst>
            <pc:docMk/>
            <pc:sldMk cId="2256214824" sldId="257"/>
            <ac:spMk id="23" creationId="{04C70DC2-F610-C2D9-E3A7-EE6728DE7F23}"/>
          </ac:spMkLst>
        </pc:spChg>
        <pc:grpChg chg="add mod">
          <ac:chgData name="Declerck, Thierry" userId="a6c8c496-ac46-4290-beea-a1724b10e668" providerId="ADAL" clId="{364C9280-C739-474D-A706-842685B9BB46}" dt="2025-04-04T11:03:18.719" v="433" actId="164"/>
          <ac:grpSpMkLst>
            <pc:docMk/>
            <pc:sldMk cId="2256214824" sldId="257"/>
            <ac:grpSpMk id="22" creationId="{296B294B-3F0E-2BFD-64EA-C7F9D3B4363D}"/>
          </ac:grpSpMkLst>
        </pc:grpChg>
        <pc:grpChg chg="add mod">
          <ac:chgData name="Declerck, Thierry" userId="a6c8c496-ac46-4290-beea-a1724b10e668" providerId="ADAL" clId="{364C9280-C739-474D-A706-842685B9BB46}" dt="2025-04-04T11:03:06.452" v="430" actId="164"/>
          <ac:grpSpMkLst>
            <pc:docMk/>
            <pc:sldMk cId="2256214824" sldId="257"/>
            <ac:grpSpMk id="24" creationId="{D8BC3658-16FB-0C98-E4A5-D78FF6CD0D04}"/>
          </ac:grpSpMkLst>
        </pc:grpChg>
        <pc:grpChg chg="add mod">
          <ac:chgData name="Declerck, Thierry" userId="a6c8c496-ac46-4290-beea-a1724b10e668" providerId="ADAL" clId="{364C9280-C739-474D-A706-842685B9BB46}" dt="2025-04-04T11:03:23.651" v="434" actId="1076"/>
          <ac:grpSpMkLst>
            <pc:docMk/>
            <pc:sldMk cId="2256214824" sldId="257"/>
            <ac:grpSpMk id="25" creationId="{E0ED44F0-D2B0-A98A-83CE-EDBCB51DEAAB}"/>
          </ac:grpSpMkLst>
        </pc:grpChg>
      </pc:sldChg>
      <pc:sldChg chg="addSp modSp add mod">
        <pc:chgData name="Declerck, Thierry" userId="a6c8c496-ac46-4290-beea-a1724b10e668" providerId="ADAL" clId="{364C9280-C739-474D-A706-842685B9BB46}" dt="2025-04-04T11:18:26.522" v="935" actId="20577"/>
        <pc:sldMkLst>
          <pc:docMk/>
          <pc:sldMk cId="1628580776" sldId="258"/>
        </pc:sldMkLst>
        <pc:spChg chg="add mod">
          <ac:chgData name="Declerck, Thierry" userId="a6c8c496-ac46-4290-beea-a1724b10e668" providerId="ADAL" clId="{364C9280-C739-474D-A706-842685B9BB46}" dt="2025-04-04T11:10:09.485" v="678" actId="14100"/>
          <ac:spMkLst>
            <pc:docMk/>
            <pc:sldMk cId="1628580776" sldId="258"/>
            <ac:spMk id="2" creationId="{8C83F995-7572-B127-7E48-FB3E39837CB4}"/>
          </ac:spMkLst>
        </pc:spChg>
        <pc:spChg chg="add mod">
          <ac:chgData name="Declerck, Thierry" userId="a6c8c496-ac46-4290-beea-a1724b10e668" providerId="ADAL" clId="{364C9280-C739-474D-A706-842685B9BB46}" dt="2025-04-04T11:10:15.266" v="680" actId="14100"/>
          <ac:spMkLst>
            <pc:docMk/>
            <pc:sldMk cId="1628580776" sldId="258"/>
            <ac:spMk id="3" creationId="{04D4A486-3C86-BAA9-0DBC-67172BE3B854}"/>
          </ac:spMkLst>
        </pc:spChg>
        <pc:spChg chg="mod">
          <ac:chgData name="Declerck, Thierry" userId="a6c8c496-ac46-4290-beea-a1724b10e668" providerId="ADAL" clId="{364C9280-C739-474D-A706-842685B9BB46}" dt="2025-04-04T11:06:26.343" v="520" actId="207"/>
          <ac:spMkLst>
            <pc:docMk/>
            <pc:sldMk cId="1628580776" sldId="258"/>
            <ac:spMk id="5" creationId="{8F284CB1-CB98-9432-9FD7-F61DD6BB219B}"/>
          </ac:spMkLst>
        </pc:spChg>
        <pc:spChg chg="mod">
          <ac:chgData name="Declerck, Thierry" userId="a6c8c496-ac46-4290-beea-a1724b10e668" providerId="ADAL" clId="{364C9280-C739-474D-A706-842685B9BB46}" dt="2025-04-04T11:07:45.302" v="531" actId="6549"/>
          <ac:spMkLst>
            <pc:docMk/>
            <pc:sldMk cId="1628580776" sldId="258"/>
            <ac:spMk id="7" creationId="{D766A60D-B03A-32D1-30EF-E0722DD381F6}"/>
          </ac:spMkLst>
        </pc:spChg>
        <pc:spChg chg="mod">
          <ac:chgData name="Declerck, Thierry" userId="a6c8c496-ac46-4290-beea-a1724b10e668" providerId="ADAL" clId="{364C9280-C739-474D-A706-842685B9BB46}" dt="2025-04-04T11:07:22.646" v="528" actId="207"/>
          <ac:spMkLst>
            <pc:docMk/>
            <pc:sldMk cId="1628580776" sldId="258"/>
            <ac:spMk id="9" creationId="{5BB6552F-3D4C-D6B8-A35C-AD694BFDD139}"/>
          </ac:spMkLst>
        </pc:spChg>
        <pc:spChg chg="add mod">
          <ac:chgData name="Declerck, Thierry" userId="a6c8c496-ac46-4290-beea-a1724b10e668" providerId="ADAL" clId="{364C9280-C739-474D-A706-842685B9BB46}" dt="2025-04-04T11:10:21.246" v="682" actId="571"/>
          <ac:spMkLst>
            <pc:docMk/>
            <pc:sldMk cId="1628580776" sldId="258"/>
            <ac:spMk id="11" creationId="{8E70EA7C-6623-AF22-5C7C-FBC50259603A}"/>
          </ac:spMkLst>
        </pc:spChg>
        <pc:spChg chg="mod">
          <ac:chgData name="Declerck, Thierry" userId="a6c8c496-ac46-4290-beea-a1724b10e668" providerId="ADAL" clId="{364C9280-C739-474D-A706-842685B9BB46}" dt="2025-04-04T11:07:06.851" v="527" actId="255"/>
          <ac:spMkLst>
            <pc:docMk/>
            <pc:sldMk cId="1628580776" sldId="258"/>
            <ac:spMk id="12" creationId="{8161924D-825B-2835-6B5E-5A0E2A9FB78A}"/>
          </ac:spMkLst>
        </pc:spChg>
        <pc:spChg chg="mod">
          <ac:chgData name="Declerck, Thierry" userId="a6c8c496-ac46-4290-beea-a1724b10e668" providerId="ADAL" clId="{364C9280-C739-474D-A706-842685B9BB46}" dt="2025-04-04T11:07:06.851" v="527" actId="255"/>
          <ac:spMkLst>
            <pc:docMk/>
            <pc:sldMk cId="1628580776" sldId="258"/>
            <ac:spMk id="14" creationId="{02876D09-916B-EE8E-A06C-5F25A3089B72}"/>
          </ac:spMkLst>
        </pc:spChg>
        <pc:spChg chg="mod">
          <ac:chgData name="Declerck, Thierry" userId="a6c8c496-ac46-4290-beea-a1724b10e668" providerId="ADAL" clId="{364C9280-C739-474D-A706-842685B9BB46}" dt="2025-04-04T11:17:53.525" v="903" actId="20577"/>
          <ac:spMkLst>
            <pc:docMk/>
            <pc:sldMk cId="1628580776" sldId="258"/>
            <ac:spMk id="15" creationId="{15F395D5-5E90-85D3-CFEB-05D0132E3101}"/>
          </ac:spMkLst>
        </pc:spChg>
        <pc:spChg chg="mod">
          <ac:chgData name="Declerck, Thierry" userId="a6c8c496-ac46-4290-beea-a1724b10e668" providerId="ADAL" clId="{364C9280-C739-474D-A706-842685B9BB46}" dt="2025-04-04T11:17:47.604" v="897" actId="20577"/>
          <ac:spMkLst>
            <pc:docMk/>
            <pc:sldMk cId="1628580776" sldId="258"/>
            <ac:spMk id="16" creationId="{5793D92D-2F28-038B-9FA8-0B7665D87839}"/>
          </ac:spMkLst>
        </pc:spChg>
        <pc:spChg chg="add mod">
          <ac:chgData name="Declerck, Thierry" userId="a6c8c496-ac46-4290-beea-a1724b10e668" providerId="ADAL" clId="{364C9280-C739-474D-A706-842685B9BB46}" dt="2025-04-04T11:18:26.522" v="935" actId="20577"/>
          <ac:spMkLst>
            <pc:docMk/>
            <pc:sldMk cId="1628580776" sldId="258"/>
            <ac:spMk id="17" creationId="{9814DB57-B494-3BEE-BD76-8155F2E99929}"/>
          </ac:spMkLst>
        </pc:spChg>
        <pc:spChg chg="mod">
          <ac:chgData name="Declerck, Thierry" userId="a6c8c496-ac46-4290-beea-a1724b10e668" providerId="ADAL" clId="{364C9280-C739-474D-A706-842685B9BB46}" dt="2025-04-04T11:12:34.403" v="794" actId="207"/>
          <ac:spMkLst>
            <pc:docMk/>
            <pc:sldMk cId="1628580776" sldId="258"/>
            <ac:spMk id="18" creationId="{25B9081E-92D3-3852-17D4-D8DE4C0B221F}"/>
          </ac:spMkLst>
        </pc:spChg>
      </pc:sldChg>
      <pc:sldChg chg="addSp delSp modSp add mod">
        <pc:chgData name="Declerck, Thierry" userId="a6c8c496-ac46-4290-beea-a1724b10e668" providerId="ADAL" clId="{364C9280-C739-474D-A706-842685B9BB46}" dt="2025-04-04T11:18:11.560" v="910" actId="20577"/>
        <pc:sldMkLst>
          <pc:docMk/>
          <pc:sldMk cId="965596816" sldId="259"/>
        </pc:sldMkLst>
        <pc:spChg chg="add mod">
          <ac:chgData name="Declerck, Thierry" userId="a6c8c496-ac46-4290-beea-a1724b10e668" providerId="ADAL" clId="{364C9280-C739-474D-A706-842685B9BB46}" dt="2025-04-04T11:16:10.407" v="843" actId="207"/>
          <ac:spMkLst>
            <pc:docMk/>
            <pc:sldMk cId="965596816" sldId="259"/>
            <ac:spMk id="2" creationId="{017E6537-B7B2-D35B-4E52-0C98217316EF}"/>
          </ac:spMkLst>
        </pc:spChg>
        <pc:spChg chg="mod">
          <ac:chgData name="Declerck, Thierry" userId="a6c8c496-ac46-4290-beea-a1724b10e668" providerId="ADAL" clId="{364C9280-C739-474D-A706-842685B9BB46}" dt="2025-04-04T11:16:26.868" v="867" actId="20577"/>
          <ac:spMkLst>
            <pc:docMk/>
            <pc:sldMk cId="965596816" sldId="259"/>
            <ac:spMk id="6" creationId="{60C337FF-C203-16B1-17F1-80B924E05B3C}"/>
          </ac:spMkLst>
        </pc:spChg>
        <pc:spChg chg="mod">
          <ac:chgData name="Declerck, Thierry" userId="a6c8c496-ac46-4290-beea-a1724b10e668" providerId="ADAL" clId="{364C9280-C739-474D-A706-842685B9BB46}" dt="2025-04-04T11:16:39.843" v="870" actId="20577"/>
          <ac:spMkLst>
            <pc:docMk/>
            <pc:sldMk cId="965596816" sldId="259"/>
            <ac:spMk id="7" creationId="{D766A60D-B03A-32D1-30EF-E0722DD381F6}"/>
          </ac:spMkLst>
        </pc:spChg>
        <pc:spChg chg="mod">
          <ac:chgData name="Declerck, Thierry" userId="a6c8c496-ac46-4290-beea-a1724b10e668" providerId="ADAL" clId="{364C9280-C739-474D-A706-842685B9BB46}" dt="2025-04-04T11:18:08.010" v="906" actId="20577"/>
          <ac:spMkLst>
            <pc:docMk/>
            <pc:sldMk cId="965596816" sldId="259"/>
            <ac:spMk id="15" creationId="{15F395D5-5E90-85D3-CFEB-05D0132E3101}"/>
          </ac:spMkLst>
        </pc:spChg>
        <pc:spChg chg="mod">
          <ac:chgData name="Declerck, Thierry" userId="a6c8c496-ac46-4290-beea-a1724b10e668" providerId="ADAL" clId="{364C9280-C739-474D-A706-842685B9BB46}" dt="2025-04-04T11:18:11.560" v="910" actId="20577"/>
          <ac:spMkLst>
            <pc:docMk/>
            <pc:sldMk cId="965596816" sldId="259"/>
            <ac:spMk id="16" creationId="{5793D92D-2F28-038B-9FA8-0B7665D87839}"/>
          </ac:spMkLst>
        </pc:spChg>
        <pc:grpChg chg="del">
          <ac:chgData name="Declerck, Thierry" userId="a6c8c496-ac46-4290-beea-a1724b10e668" providerId="ADAL" clId="{364C9280-C739-474D-A706-842685B9BB46}" dt="2025-04-04T11:13:11.856" v="800" actId="478"/>
          <ac:grpSpMkLst>
            <pc:docMk/>
            <pc:sldMk cId="965596816" sldId="259"/>
            <ac:grpSpMk id="25" creationId="{E0ED44F0-D2B0-A98A-83CE-EDBCB51DEAAB}"/>
          </ac:grpSpMkLst>
        </pc:grpChg>
        <pc:picChg chg="add mod">
          <ac:chgData name="Declerck, Thierry" userId="a6c8c496-ac46-4290-beea-a1724b10e668" providerId="ADAL" clId="{364C9280-C739-474D-A706-842685B9BB46}" dt="2025-04-04T11:16:02.995" v="842" actId="1076"/>
          <ac:picMkLst>
            <pc:docMk/>
            <pc:sldMk cId="965596816" sldId="259"/>
            <ac:picMk id="11" creationId="{11E59E65-3536-D535-60D5-4CF044EE8A66}"/>
          </ac:picMkLst>
        </pc:picChg>
      </pc:sldChg>
      <pc:sldChg chg="addSp delSp modSp add mod">
        <pc:chgData name="Declerck, Thierry" userId="a6c8c496-ac46-4290-beea-a1724b10e668" providerId="ADAL" clId="{364C9280-C739-474D-A706-842685B9BB46}" dt="2025-04-04T11:20:52.498" v="1095" actId="20577"/>
        <pc:sldMkLst>
          <pc:docMk/>
          <pc:sldMk cId="1364288441" sldId="260"/>
        </pc:sldMkLst>
        <pc:spChg chg="mod">
          <ac:chgData name="Declerck, Thierry" userId="a6c8c496-ac46-4290-beea-a1724b10e668" providerId="ADAL" clId="{364C9280-C739-474D-A706-842685B9BB46}" dt="2025-04-04T11:19:14.045" v="987" actId="20577"/>
          <ac:spMkLst>
            <pc:docMk/>
            <pc:sldMk cId="1364288441" sldId="260"/>
            <ac:spMk id="2" creationId="{017E6537-B7B2-D35B-4E52-0C98217316EF}"/>
          </ac:spMkLst>
        </pc:spChg>
        <pc:spChg chg="add mod">
          <ac:chgData name="Declerck, Thierry" userId="a6c8c496-ac46-4290-beea-a1724b10e668" providerId="ADAL" clId="{364C9280-C739-474D-A706-842685B9BB46}" dt="2025-04-04T11:20:36.270" v="1067" actId="20577"/>
          <ac:spMkLst>
            <pc:docMk/>
            <pc:sldMk cId="1364288441" sldId="260"/>
            <ac:spMk id="3" creationId="{FDE5474E-B535-F08A-BC68-5CFF7CEDADE3}"/>
          </ac:spMkLst>
        </pc:spChg>
        <pc:spChg chg="mod">
          <ac:chgData name="Declerck, Thierry" userId="a6c8c496-ac46-4290-beea-a1724b10e668" providerId="ADAL" clId="{364C9280-C739-474D-A706-842685B9BB46}" dt="2025-04-04T11:20:52.498" v="1095" actId="20577"/>
          <ac:spMkLst>
            <pc:docMk/>
            <pc:sldMk cId="1364288441" sldId="260"/>
            <ac:spMk id="6" creationId="{60C337FF-C203-16B1-17F1-80B924E05B3C}"/>
          </ac:spMkLst>
        </pc:spChg>
        <pc:spChg chg="mod">
          <ac:chgData name="Declerck, Thierry" userId="a6c8c496-ac46-4290-beea-a1724b10e668" providerId="ADAL" clId="{364C9280-C739-474D-A706-842685B9BB46}" dt="2025-04-04T11:19:33.097" v="988" actId="207"/>
          <ac:spMkLst>
            <pc:docMk/>
            <pc:sldMk cId="1364288441" sldId="260"/>
            <ac:spMk id="15" creationId="{15F395D5-5E90-85D3-CFEB-05D0132E3101}"/>
          </ac:spMkLst>
        </pc:spChg>
        <pc:spChg chg="mod">
          <ac:chgData name="Declerck, Thierry" userId="a6c8c496-ac46-4290-beea-a1724b10e668" providerId="ADAL" clId="{364C9280-C739-474D-A706-842685B9BB46}" dt="2025-04-04T11:18:39.360" v="942" actId="20577"/>
          <ac:spMkLst>
            <pc:docMk/>
            <pc:sldMk cId="1364288441" sldId="260"/>
            <ac:spMk id="16" creationId="{5793D92D-2F28-038B-9FA8-0B7665D87839}"/>
          </ac:spMkLst>
        </pc:spChg>
        <pc:picChg chg="del">
          <ac:chgData name="Declerck, Thierry" userId="a6c8c496-ac46-4290-beea-a1724b10e668" providerId="ADAL" clId="{364C9280-C739-474D-A706-842685B9BB46}" dt="2025-04-04T11:16:53.208" v="872" actId="478"/>
          <ac:picMkLst>
            <pc:docMk/>
            <pc:sldMk cId="1364288441" sldId="260"/>
            <ac:picMk id="11" creationId="{11E59E65-3536-D535-60D5-4CF044EE8A66}"/>
          </ac:picMkLst>
        </pc:picChg>
      </pc:sldChg>
      <pc:sldChg chg="modSp add del mod">
        <pc:chgData name="Declerck, Thierry" userId="a6c8c496-ac46-4290-beea-a1724b10e668" providerId="ADAL" clId="{364C9280-C739-474D-A706-842685B9BB46}" dt="2025-04-04T11:21:09.071" v="1117" actId="47"/>
        <pc:sldMkLst>
          <pc:docMk/>
          <pc:sldMk cId="77319389" sldId="261"/>
        </pc:sldMkLst>
        <pc:spChg chg="mod">
          <ac:chgData name="Declerck, Thierry" userId="a6c8c496-ac46-4290-beea-a1724b10e668" providerId="ADAL" clId="{364C9280-C739-474D-A706-842685B9BB46}" dt="2025-04-04T11:21:04.205" v="1116" actId="20577"/>
          <ac:spMkLst>
            <pc:docMk/>
            <pc:sldMk cId="77319389" sldId="261"/>
            <ac:spMk id="6" creationId="{60C337FF-C203-16B1-17F1-80B924E05B3C}"/>
          </ac:spMkLst>
        </pc:spChg>
      </pc:sldChg>
      <pc:sldChg chg="delSp modSp add mod">
        <pc:chgData name="Declerck, Thierry" userId="a6c8c496-ac46-4290-beea-a1724b10e668" providerId="ADAL" clId="{364C9280-C739-474D-A706-842685B9BB46}" dt="2025-04-04T11:22:26.500" v="1217" actId="255"/>
        <pc:sldMkLst>
          <pc:docMk/>
          <pc:sldMk cId="4077639275" sldId="261"/>
        </pc:sldMkLst>
        <pc:spChg chg="mod">
          <ac:chgData name="Declerck, Thierry" userId="a6c8c496-ac46-4290-beea-a1724b10e668" providerId="ADAL" clId="{364C9280-C739-474D-A706-842685B9BB46}" dt="2025-04-04T11:22:26.500" v="1217" actId="255"/>
          <ac:spMkLst>
            <pc:docMk/>
            <pc:sldMk cId="4077639275" sldId="261"/>
            <ac:spMk id="2" creationId="{017E6537-B7B2-D35B-4E52-0C98217316EF}"/>
          </ac:spMkLst>
        </pc:spChg>
        <pc:spChg chg="mod">
          <ac:chgData name="Declerck, Thierry" userId="a6c8c496-ac46-4290-beea-a1724b10e668" providerId="ADAL" clId="{364C9280-C739-474D-A706-842685B9BB46}" dt="2025-04-04T11:21:22.388" v="1140" actId="6549"/>
          <ac:spMkLst>
            <pc:docMk/>
            <pc:sldMk cId="4077639275" sldId="261"/>
            <ac:spMk id="6" creationId="{60C337FF-C203-16B1-17F1-80B924E05B3C}"/>
          </ac:spMkLst>
        </pc:spChg>
        <pc:picChg chg="del">
          <ac:chgData name="Declerck, Thierry" userId="a6c8c496-ac46-4290-beea-a1724b10e668" providerId="ADAL" clId="{364C9280-C739-474D-A706-842685B9BB46}" dt="2025-04-04T11:21:25.823" v="1141" actId="478"/>
          <ac:picMkLst>
            <pc:docMk/>
            <pc:sldMk cId="4077639275" sldId="261"/>
            <ac:picMk id="11" creationId="{11E59E65-3536-D535-60D5-4CF044EE8A66}"/>
          </ac:picMkLst>
        </pc:picChg>
      </pc:sldChg>
      <pc:sldChg chg="addSp delSp modSp add mod">
        <pc:chgData name="Declerck, Thierry" userId="a6c8c496-ac46-4290-beea-a1724b10e668" providerId="ADAL" clId="{364C9280-C739-474D-A706-842685B9BB46}" dt="2025-04-04T11:27:26.233" v="1394" actId="1035"/>
        <pc:sldMkLst>
          <pc:docMk/>
          <pc:sldMk cId="3090770015" sldId="262"/>
        </pc:sldMkLst>
        <pc:spChg chg="del">
          <ac:chgData name="Declerck, Thierry" userId="a6c8c496-ac46-4290-beea-a1724b10e668" providerId="ADAL" clId="{364C9280-C739-474D-A706-842685B9BB46}" dt="2025-04-04T11:24:19.856" v="1230" actId="478"/>
          <ac:spMkLst>
            <pc:docMk/>
            <pc:sldMk cId="3090770015" sldId="262"/>
            <ac:spMk id="2" creationId="{017E6537-B7B2-D35B-4E52-0C98217316EF}"/>
          </ac:spMkLst>
        </pc:spChg>
        <pc:spChg chg="add mod">
          <ac:chgData name="Declerck, Thierry" userId="a6c8c496-ac46-4290-beea-a1724b10e668" providerId="ADAL" clId="{364C9280-C739-474D-A706-842685B9BB46}" dt="2025-04-04T11:27:26.233" v="1394" actId="1035"/>
          <ac:spMkLst>
            <pc:docMk/>
            <pc:sldMk cId="3090770015" sldId="262"/>
            <ac:spMk id="3" creationId="{B2F9DA05-6F5A-6578-C2FB-BFD4218F1D0B}"/>
          </ac:spMkLst>
        </pc:spChg>
        <pc:spChg chg="mod">
          <ac:chgData name="Declerck, Thierry" userId="a6c8c496-ac46-4290-beea-a1724b10e668" providerId="ADAL" clId="{364C9280-C739-474D-A706-842685B9BB46}" dt="2025-04-04T11:22:52.267" v="1223" actId="20577"/>
          <ac:spMkLst>
            <pc:docMk/>
            <pc:sldMk cId="3090770015" sldId="262"/>
            <ac:spMk id="6" creationId="{60C337FF-C203-16B1-17F1-80B924E05B3C}"/>
          </ac:spMkLst>
        </pc:spChg>
        <pc:spChg chg="del">
          <ac:chgData name="Declerck, Thierry" userId="a6c8c496-ac46-4290-beea-a1724b10e668" providerId="ADAL" clId="{364C9280-C739-474D-A706-842685B9BB46}" dt="2025-04-04T11:24:15.358" v="1229" actId="478"/>
          <ac:spMkLst>
            <pc:docMk/>
            <pc:sldMk cId="3090770015" sldId="262"/>
            <ac:spMk id="9" creationId="{5BB6552F-3D4C-D6B8-A35C-AD694BFDD139}"/>
          </ac:spMkLst>
        </pc:spChg>
        <pc:spChg chg="del">
          <ac:chgData name="Declerck, Thierry" userId="a6c8c496-ac46-4290-beea-a1724b10e668" providerId="ADAL" clId="{364C9280-C739-474D-A706-842685B9BB46}" dt="2025-04-04T11:24:19.856" v="1230" actId="478"/>
          <ac:spMkLst>
            <pc:docMk/>
            <pc:sldMk cId="3090770015" sldId="262"/>
            <ac:spMk id="10" creationId="{D4FEDE5D-8FAE-2709-C609-F2A99BFA9E34}"/>
          </ac:spMkLst>
        </pc:spChg>
        <pc:spChg chg="del">
          <ac:chgData name="Declerck, Thierry" userId="a6c8c496-ac46-4290-beea-a1724b10e668" providerId="ADAL" clId="{364C9280-C739-474D-A706-842685B9BB46}" dt="2025-04-04T11:24:19.856" v="1230" actId="478"/>
          <ac:spMkLst>
            <pc:docMk/>
            <pc:sldMk cId="3090770015" sldId="262"/>
            <ac:spMk id="12" creationId="{8161924D-825B-2835-6B5E-5A0E2A9FB78A}"/>
          </ac:spMkLst>
        </pc:spChg>
        <pc:spChg chg="del">
          <ac:chgData name="Declerck, Thierry" userId="a6c8c496-ac46-4290-beea-a1724b10e668" providerId="ADAL" clId="{364C9280-C739-474D-A706-842685B9BB46}" dt="2025-04-04T11:24:19.856" v="1230" actId="478"/>
          <ac:spMkLst>
            <pc:docMk/>
            <pc:sldMk cId="3090770015" sldId="262"/>
            <ac:spMk id="13" creationId="{BCD6D53B-ABFD-F732-6BA5-36529799D390}"/>
          </ac:spMkLst>
        </pc:spChg>
        <pc:spChg chg="del">
          <ac:chgData name="Declerck, Thierry" userId="a6c8c496-ac46-4290-beea-a1724b10e668" providerId="ADAL" clId="{364C9280-C739-474D-A706-842685B9BB46}" dt="2025-04-04T11:24:19.856" v="1230" actId="478"/>
          <ac:spMkLst>
            <pc:docMk/>
            <pc:sldMk cId="3090770015" sldId="262"/>
            <ac:spMk id="14" creationId="{02876D09-916B-EE8E-A06C-5F25A3089B72}"/>
          </ac:spMkLst>
        </pc:spChg>
        <pc:spChg chg="del">
          <ac:chgData name="Declerck, Thierry" userId="a6c8c496-ac46-4290-beea-a1724b10e668" providerId="ADAL" clId="{364C9280-C739-474D-A706-842685B9BB46}" dt="2025-04-04T11:24:19.856" v="1230" actId="478"/>
          <ac:spMkLst>
            <pc:docMk/>
            <pc:sldMk cId="3090770015" sldId="262"/>
            <ac:spMk id="15" creationId="{15F395D5-5E90-85D3-CFEB-05D0132E3101}"/>
          </ac:spMkLst>
        </pc:spChg>
        <pc:spChg chg="del">
          <ac:chgData name="Declerck, Thierry" userId="a6c8c496-ac46-4290-beea-a1724b10e668" providerId="ADAL" clId="{364C9280-C739-474D-A706-842685B9BB46}" dt="2025-04-04T11:24:19.856" v="1230" actId="478"/>
          <ac:spMkLst>
            <pc:docMk/>
            <pc:sldMk cId="3090770015" sldId="262"/>
            <ac:spMk id="16" creationId="{5793D92D-2F28-038B-9FA8-0B7665D87839}"/>
          </ac:spMkLst>
        </pc:spChg>
        <pc:spChg chg="add mod">
          <ac:chgData name="Declerck, Thierry" userId="a6c8c496-ac46-4290-beea-a1724b10e668" providerId="ADAL" clId="{364C9280-C739-474D-A706-842685B9BB46}" dt="2025-04-04T11:27:22.924" v="1385" actId="1035"/>
          <ac:spMkLst>
            <pc:docMk/>
            <pc:sldMk cId="3090770015" sldId="262"/>
            <ac:spMk id="17" creationId="{FE0779FC-31BD-3557-CB5C-1260D4B95580}"/>
          </ac:spMkLst>
        </pc:spChg>
        <pc:grpChg chg="add mod">
          <ac:chgData name="Declerck, Thierry" userId="a6c8c496-ac46-4290-beea-a1724b10e668" providerId="ADAL" clId="{364C9280-C739-474D-A706-842685B9BB46}" dt="2025-04-04T11:27:26.233" v="1394" actId="1035"/>
          <ac:grpSpMkLst>
            <pc:docMk/>
            <pc:sldMk cId="3090770015" sldId="262"/>
            <ac:grpSpMk id="11" creationId="{FB776FC8-024F-2E6A-5B2D-D583F1881246}"/>
          </ac:grpSpMkLst>
        </pc:grpChg>
        <pc:picChg chg="add del mod">
          <ac:chgData name="Declerck, Thierry" userId="a6c8c496-ac46-4290-beea-a1724b10e668" providerId="ADAL" clId="{364C9280-C739-474D-A706-842685B9BB46}" dt="2025-04-04T11:24:13.292" v="1228" actId="478"/>
          <ac:picMkLst>
            <pc:docMk/>
            <pc:sldMk cId="3090770015" sldId="262"/>
            <ac:picMk id="1026" creationId="{0A46DF1E-3B8D-9EC4-523C-F61B823F076E}"/>
          </ac:picMkLst>
        </pc:picChg>
        <pc:picChg chg="add del">
          <ac:chgData name="Declerck, Thierry" userId="a6c8c496-ac46-4290-beea-a1724b10e668" providerId="ADAL" clId="{364C9280-C739-474D-A706-842685B9BB46}" dt="2025-04-04T11:23:48.822" v="1227" actId="478"/>
          <ac:picMkLst>
            <pc:docMk/>
            <pc:sldMk cId="3090770015" sldId="262"/>
            <ac:picMk id="1028" creationId="{BDE91A9E-3A47-5EA6-8EF2-C03339CCFDE1}"/>
          </ac:picMkLst>
        </pc:picChg>
        <pc:picChg chg="add mod">
          <ac:chgData name="Declerck, Thierry" userId="a6c8c496-ac46-4290-beea-a1724b10e668" providerId="ADAL" clId="{364C9280-C739-474D-A706-842685B9BB46}" dt="2025-04-04T11:27:26.233" v="1394" actId="1035"/>
          <ac:picMkLst>
            <pc:docMk/>
            <pc:sldMk cId="3090770015" sldId="262"/>
            <ac:picMk id="1030" creationId="{482D388B-8531-9468-8E39-400F89B77977}"/>
          </ac:picMkLst>
        </pc:picChg>
      </pc:sldChg>
    </pc:docChg>
  </pc:docChgLst>
  <pc:docChgLst>
    <pc:chgData name="Declerck, Thierry" userId="a6c8c496-ac46-4290-beea-a1724b10e668" providerId="ADAL" clId="{340BB84C-95E8-4A7E-82FA-87E408094729}"/>
    <pc:docChg chg="custSel modSld">
      <pc:chgData name="Declerck, Thierry" userId="a6c8c496-ac46-4290-beea-a1724b10e668" providerId="ADAL" clId="{340BB84C-95E8-4A7E-82FA-87E408094729}" dt="2025-04-04T17:10:40.429" v="73" actId="20577"/>
      <pc:docMkLst>
        <pc:docMk/>
      </pc:docMkLst>
      <pc:sldChg chg="modSp mod">
        <pc:chgData name="Declerck, Thierry" userId="a6c8c496-ac46-4290-beea-a1724b10e668" providerId="ADAL" clId="{340BB84C-95E8-4A7E-82FA-87E408094729}" dt="2025-04-04T17:10:40.429" v="73" actId="20577"/>
        <pc:sldMkLst>
          <pc:docMk/>
          <pc:sldMk cId="2256214824" sldId="257"/>
        </pc:sldMkLst>
        <pc:spChg chg="mod">
          <ac:chgData name="Declerck, Thierry" userId="a6c8c496-ac46-4290-beea-a1724b10e668" providerId="ADAL" clId="{340BB84C-95E8-4A7E-82FA-87E408094729}" dt="2025-04-04T17:10:40.429" v="73" actId="20577"/>
          <ac:spMkLst>
            <pc:docMk/>
            <pc:sldMk cId="2256214824" sldId="257"/>
            <ac:spMk id="7" creationId="{D766A60D-B03A-32D1-30EF-E0722DD381F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F3B8-0E51-7B4A-9A87-0592342D3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DE6BA-9DC5-B0FB-7218-04993F082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0185B-B78B-5E4F-780F-31F12B90938B}"/>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5" name="Footer Placeholder 4">
            <a:extLst>
              <a:ext uri="{FF2B5EF4-FFF2-40B4-BE49-F238E27FC236}">
                <a16:creationId xmlns:a16="http://schemas.microsoft.com/office/drawing/2014/main" id="{CC4F10AA-78FB-716B-17D6-3650868A2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40C09-0A37-7BDB-044A-058B973D2220}"/>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296719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BD671-63E1-A18B-0025-97FA939584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07F73B-7109-8B60-FD17-E0736F0BE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9AF59-160E-5B20-B347-6F4616747D39}"/>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5" name="Footer Placeholder 4">
            <a:extLst>
              <a:ext uri="{FF2B5EF4-FFF2-40B4-BE49-F238E27FC236}">
                <a16:creationId xmlns:a16="http://schemas.microsoft.com/office/drawing/2014/main" id="{8534FE02-48B8-CD05-DD67-7604E4495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74C7D-972B-0410-19AD-DED9B7398EB9}"/>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70378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6A14E-7926-D888-F4C8-07A8F01297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5E6D65-4A5E-C484-5623-BFCE57F5D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8C01C-252C-7CF0-90C8-E1B4011F6B7E}"/>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5" name="Footer Placeholder 4">
            <a:extLst>
              <a:ext uri="{FF2B5EF4-FFF2-40B4-BE49-F238E27FC236}">
                <a16:creationId xmlns:a16="http://schemas.microsoft.com/office/drawing/2014/main" id="{8E60D02D-B3EC-F7B7-7871-90023D49E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0A74A-879C-F241-2ECC-3ABE68BEC6D1}"/>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2171862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064C-D98C-3FF7-4343-60F44C0EE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C01B0-EDAA-DC7F-C422-9734A1E14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8B11A-1FC9-F39D-C199-45202F2C0D9D}"/>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5" name="Footer Placeholder 4">
            <a:extLst>
              <a:ext uri="{FF2B5EF4-FFF2-40B4-BE49-F238E27FC236}">
                <a16:creationId xmlns:a16="http://schemas.microsoft.com/office/drawing/2014/main" id="{8BD743D0-2ECC-076E-0B8F-4B5C47CED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2DF3B-E327-DEED-FE74-57FEFE91983F}"/>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82391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23580-13BF-BDAB-71FE-B292F3DB08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4C19DA-7F8E-9A83-DD0C-404A4C56EB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0436FB-3AC7-70FA-4B04-E9A988F3D5BA}"/>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5" name="Footer Placeholder 4">
            <a:extLst>
              <a:ext uri="{FF2B5EF4-FFF2-40B4-BE49-F238E27FC236}">
                <a16:creationId xmlns:a16="http://schemas.microsoft.com/office/drawing/2014/main" id="{EFC2A7FB-1ED3-6D38-5D0F-3DDE6A969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68AD6-8D44-F601-3072-7F08818A4617}"/>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9229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9E10-EC03-9E46-744F-A01A5B2B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3D0CD-12E1-6998-CBBB-493088A8C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7457FC-93AC-A01C-5388-5EBD70A9E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A3324-7843-CB99-7710-4CFDBF048D81}"/>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6" name="Footer Placeholder 5">
            <a:extLst>
              <a:ext uri="{FF2B5EF4-FFF2-40B4-BE49-F238E27FC236}">
                <a16:creationId xmlns:a16="http://schemas.microsoft.com/office/drawing/2014/main" id="{B54B9F03-BFCC-7D97-61CA-8C7A94FE1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4CC00-10E2-7F50-3A56-0164B625CCC2}"/>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250662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4A0A-B253-069A-899C-ABDE45F46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FF550-5528-A9CE-84AE-339A38387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0ADA1-8BBD-F0F7-AECC-7D761FE26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44FBD-751B-E318-6725-6F4752A46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68898-5028-8F61-9382-AD39B512F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DF93F3-95F7-2C38-25C2-518BF623D494}"/>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8" name="Footer Placeholder 7">
            <a:extLst>
              <a:ext uri="{FF2B5EF4-FFF2-40B4-BE49-F238E27FC236}">
                <a16:creationId xmlns:a16="http://schemas.microsoft.com/office/drawing/2014/main" id="{3E3FA457-0718-A1CE-5261-13E796062E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D31C7-EC4C-64FC-FD60-8FC11A96B6C1}"/>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327147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8551-FF21-D79A-3D50-2F7F1DDF40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0B29E1-084D-4775-F8E6-17D38D6CC142}"/>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4" name="Footer Placeholder 3">
            <a:extLst>
              <a:ext uri="{FF2B5EF4-FFF2-40B4-BE49-F238E27FC236}">
                <a16:creationId xmlns:a16="http://schemas.microsoft.com/office/drawing/2014/main" id="{1CC40D46-DF3C-6C8B-2986-91EEAF767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D1229-1AB5-5F23-9DFE-F806BF28D4A1}"/>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255886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31AAEF-F1A0-B924-AF08-65BAF09D3364}"/>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3" name="Footer Placeholder 2">
            <a:extLst>
              <a:ext uri="{FF2B5EF4-FFF2-40B4-BE49-F238E27FC236}">
                <a16:creationId xmlns:a16="http://schemas.microsoft.com/office/drawing/2014/main" id="{1CA235E0-B12C-7E1E-B4F4-B06B0BD9E2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743B8E-1BCE-D70E-0532-DD22D58626B4}"/>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4548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E033-4D61-E4BE-1777-1F95AB933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49E466-AABF-742E-BD1B-444816D6C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CAC23A-47DE-7560-C137-9AE53CF77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02A58-A444-F638-0EAE-64CF718C09BC}"/>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6" name="Footer Placeholder 5">
            <a:extLst>
              <a:ext uri="{FF2B5EF4-FFF2-40B4-BE49-F238E27FC236}">
                <a16:creationId xmlns:a16="http://schemas.microsoft.com/office/drawing/2014/main" id="{35A7E67B-295F-4D90-8941-DE1DA876E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85150F-F5FB-3E3C-3ABB-71AA7917D276}"/>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154360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A192-8704-A568-3748-05308A75B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8D4A41-916E-8C35-54B0-48B8FE25E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B998F1-66F4-3062-B710-7AE838724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1DC85-7ADD-E378-4AAE-29BF0FC8400F}"/>
              </a:ext>
            </a:extLst>
          </p:cNvPr>
          <p:cNvSpPr>
            <a:spLocks noGrp="1"/>
          </p:cNvSpPr>
          <p:nvPr>
            <p:ph type="dt" sz="half" idx="10"/>
          </p:nvPr>
        </p:nvSpPr>
        <p:spPr/>
        <p:txBody>
          <a:bodyPr/>
          <a:lstStyle/>
          <a:p>
            <a:fld id="{0B0E3F53-A147-4895-A3AA-40CFAD8781F7}" type="datetimeFigureOut">
              <a:rPr lang="en-US" smtClean="0"/>
              <a:t>4/4/2025</a:t>
            </a:fld>
            <a:endParaRPr lang="en-US"/>
          </a:p>
        </p:txBody>
      </p:sp>
      <p:sp>
        <p:nvSpPr>
          <p:cNvPr id="6" name="Footer Placeholder 5">
            <a:extLst>
              <a:ext uri="{FF2B5EF4-FFF2-40B4-BE49-F238E27FC236}">
                <a16:creationId xmlns:a16="http://schemas.microsoft.com/office/drawing/2014/main" id="{DB3EFBEF-C030-487A-C4BB-E817FF66D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0E12E-3A3D-F67A-D72F-F3F046A99326}"/>
              </a:ext>
            </a:extLst>
          </p:cNvPr>
          <p:cNvSpPr>
            <a:spLocks noGrp="1"/>
          </p:cNvSpPr>
          <p:nvPr>
            <p:ph type="sldNum" sz="quarter" idx="12"/>
          </p:nvPr>
        </p:nvSpPr>
        <p:spPr/>
        <p:txBody>
          <a:bodyPr/>
          <a:lstStyle/>
          <a:p>
            <a:fld id="{A2AAB664-9255-4569-8ADE-B572EC8F589A}" type="slidenum">
              <a:rPr lang="en-US" smtClean="0"/>
              <a:t>‹#›</a:t>
            </a:fld>
            <a:endParaRPr lang="en-US"/>
          </a:p>
        </p:txBody>
      </p:sp>
    </p:spTree>
    <p:extLst>
      <p:ext uri="{BB962C8B-B14F-4D97-AF65-F5344CB8AC3E}">
        <p14:creationId xmlns:p14="http://schemas.microsoft.com/office/powerpoint/2010/main" val="69075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B3F57-A985-C616-2349-5C57B320D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CB2D05-6E90-B149-1DF6-F0B58489B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DE545-5007-251D-7DBA-CE1F0820D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0E3F53-A147-4895-A3AA-40CFAD8781F7}" type="datetimeFigureOut">
              <a:rPr lang="en-US" smtClean="0"/>
              <a:t>4/4/2025</a:t>
            </a:fld>
            <a:endParaRPr lang="en-US"/>
          </a:p>
        </p:txBody>
      </p:sp>
      <p:sp>
        <p:nvSpPr>
          <p:cNvPr id="5" name="Footer Placeholder 4">
            <a:extLst>
              <a:ext uri="{FF2B5EF4-FFF2-40B4-BE49-F238E27FC236}">
                <a16:creationId xmlns:a16="http://schemas.microsoft.com/office/drawing/2014/main" id="{F3A5B80B-8534-EBE6-0299-3740003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FFA210-1F15-104F-2BAE-4BFDCFC2D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AAB664-9255-4569-8ADE-B572EC8F589A}" type="slidenum">
              <a:rPr lang="en-US" smtClean="0"/>
              <a:t>‹#›</a:t>
            </a:fld>
            <a:endParaRPr lang="en-US"/>
          </a:p>
        </p:txBody>
      </p:sp>
    </p:spTree>
    <p:extLst>
      <p:ext uri="{BB962C8B-B14F-4D97-AF65-F5344CB8AC3E}">
        <p14:creationId xmlns:p14="http://schemas.microsoft.com/office/powerpoint/2010/main" val="170177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23A37-7D71-CEB2-93F8-4FD4D58DEC85}"/>
              </a:ext>
            </a:extLst>
          </p:cNvPr>
          <p:cNvSpPr>
            <a:spLocks noGrp="1"/>
          </p:cNvSpPr>
          <p:nvPr>
            <p:ph type="title"/>
          </p:nvPr>
        </p:nvSpPr>
        <p:spPr>
          <a:xfrm>
            <a:off x="339365" y="167163"/>
            <a:ext cx="11014435" cy="445579"/>
          </a:xfrm>
        </p:spPr>
        <p:txBody>
          <a:bodyPr>
            <a:noAutofit/>
          </a:bodyPr>
          <a:lstStyle/>
          <a:p>
            <a:r>
              <a:rPr lang="en-US" sz="3000" dirty="0" err="1">
                <a:solidFill>
                  <a:schemeClr val="tx2">
                    <a:lumMod val="75000"/>
                    <a:lumOff val="25000"/>
                  </a:schemeClr>
                </a:solidFill>
                <a:latin typeface="Exo 2 Medium" pitchFamily="2" charset="0"/>
              </a:rPr>
              <a:t>Peuken</a:t>
            </a:r>
            <a:r>
              <a:rPr lang="en-US" sz="3000" dirty="0">
                <a:solidFill>
                  <a:schemeClr val="tx2">
                    <a:lumMod val="75000"/>
                    <a:lumOff val="25000"/>
                  </a:schemeClr>
                </a:solidFill>
                <a:latin typeface="Exo 2 Medium" pitchFamily="2" charset="0"/>
              </a:rPr>
              <a:t> </a:t>
            </a:r>
            <a:r>
              <a:rPr lang="en-US" sz="3000" dirty="0" err="1">
                <a:solidFill>
                  <a:schemeClr val="tx2">
                    <a:lumMod val="75000"/>
                    <a:lumOff val="25000"/>
                  </a:schemeClr>
                </a:solidFill>
                <a:latin typeface="Exo 2 Medium" pitchFamily="2" charset="0"/>
              </a:rPr>
              <a:t>stembus</a:t>
            </a:r>
            <a:r>
              <a:rPr lang="en-US" sz="3000" dirty="0">
                <a:solidFill>
                  <a:schemeClr val="tx2">
                    <a:lumMod val="75000"/>
                    <a:lumOff val="25000"/>
                  </a:schemeClr>
                </a:solidFill>
                <a:latin typeface="Exo 2 Medium" pitchFamily="2" charset="0"/>
              </a:rPr>
              <a:t> GUI</a:t>
            </a:r>
          </a:p>
        </p:txBody>
      </p:sp>
      <p:sp>
        <p:nvSpPr>
          <p:cNvPr id="5" name="Rectangle: Rounded Corners 4">
            <a:extLst>
              <a:ext uri="{FF2B5EF4-FFF2-40B4-BE49-F238E27FC236}">
                <a16:creationId xmlns:a16="http://schemas.microsoft.com/office/drawing/2014/main" id="{8F284CB1-CB98-9432-9FD7-F61DD6BB219B}"/>
              </a:ext>
            </a:extLst>
          </p:cNvPr>
          <p:cNvSpPr/>
          <p:nvPr/>
        </p:nvSpPr>
        <p:spPr>
          <a:xfrm>
            <a:off x="691823" y="886120"/>
            <a:ext cx="7682845" cy="5307290"/>
          </a:xfrm>
          <a:prstGeom prst="roundRect">
            <a:avLst>
              <a:gd name="adj" fmla="val 4056"/>
            </a:avLst>
          </a:prstGeom>
          <a:solidFill>
            <a:schemeClr val="bg1">
              <a:lumMod val="8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C337FF-C203-16B1-17F1-80B924E05B3C}"/>
              </a:ext>
            </a:extLst>
          </p:cNvPr>
          <p:cNvSpPr txBox="1"/>
          <p:nvPr/>
        </p:nvSpPr>
        <p:spPr>
          <a:xfrm>
            <a:off x="8587819" y="886120"/>
            <a:ext cx="3299381" cy="369332"/>
          </a:xfrm>
          <a:prstGeom prst="rect">
            <a:avLst/>
          </a:prstGeom>
          <a:noFill/>
        </p:spPr>
        <p:txBody>
          <a:bodyPr wrap="square" rtlCol="0">
            <a:noAutofit/>
          </a:bodyPr>
          <a:lstStyle/>
          <a:p>
            <a:r>
              <a:rPr lang="en-US" dirty="0">
                <a:latin typeface="Exo 2 Light" pitchFamily="2" charset="0"/>
              </a:rPr>
              <a:t>Default scherm (</a:t>
            </a:r>
            <a:r>
              <a:rPr lang="en-US" dirty="0" err="1">
                <a:latin typeface="Exo 2 Light" pitchFamily="2" charset="0"/>
              </a:rPr>
              <a:t>inactiviteit</a:t>
            </a:r>
            <a:r>
              <a:rPr lang="en-US" dirty="0">
                <a:latin typeface="Exo 2 Light" pitchFamily="2" charset="0"/>
              </a:rPr>
              <a:t>)</a:t>
            </a:r>
          </a:p>
        </p:txBody>
      </p:sp>
      <p:sp>
        <p:nvSpPr>
          <p:cNvPr id="7" name="TextBox 6">
            <a:extLst>
              <a:ext uri="{FF2B5EF4-FFF2-40B4-BE49-F238E27FC236}">
                <a16:creationId xmlns:a16="http://schemas.microsoft.com/office/drawing/2014/main" id="{D766A60D-B03A-32D1-30EF-E0722DD381F6}"/>
              </a:ext>
            </a:extLst>
          </p:cNvPr>
          <p:cNvSpPr txBox="1"/>
          <p:nvPr/>
        </p:nvSpPr>
        <p:spPr>
          <a:xfrm>
            <a:off x="8700940" y="1255452"/>
            <a:ext cx="3186260" cy="4860868"/>
          </a:xfrm>
          <a:prstGeom prst="rect">
            <a:avLst/>
          </a:prstGeom>
          <a:noFill/>
        </p:spPr>
        <p:txBody>
          <a:bodyPr wrap="square" rtlCol="0">
            <a:noAutofit/>
          </a:bodyPr>
          <a:lstStyle/>
          <a:p>
            <a:pPr marL="179388" indent="-179388">
              <a:buFont typeface="Arial" panose="020B0604020202020204" pitchFamily="34" charset="0"/>
              <a:buChar char="•"/>
            </a:pPr>
            <a:r>
              <a:rPr lang="en-US" dirty="0">
                <a:latin typeface="Exo 2 Light" pitchFamily="2" charset="0"/>
              </a:rPr>
              <a:t>Later </a:t>
            </a:r>
            <a:r>
              <a:rPr lang="en-US" dirty="0" err="1">
                <a:latin typeface="Exo 2 Light" pitchFamily="2" charset="0"/>
              </a:rPr>
              <a:t>meerdere</a:t>
            </a:r>
            <a:r>
              <a:rPr lang="en-US" dirty="0">
                <a:latin typeface="Exo 2 Light" pitchFamily="2" charset="0"/>
              </a:rPr>
              <a:t> GUI </a:t>
            </a:r>
            <a:r>
              <a:rPr lang="en-US" dirty="0" err="1">
                <a:latin typeface="Exo 2 Light" pitchFamily="2" charset="0"/>
              </a:rPr>
              <a:t>tegen</a:t>
            </a:r>
            <a:r>
              <a:rPr lang="en-US" dirty="0">
                <a:latin typeface="Exo 2 Light" pitchFamily="2" charset="0"/>
              </a:rPr>
              <a:t> </a:t>
            </a:r>
            <a:r>
              <a:rPr lang="en-US" dirty="0" err="1">
                <a:latin typeface="Exo 2 Light" pitchFamily="2" charset="0"/>
              </a:rPr>
              <a:t>inbranden</a:t>
            </a:r>
            <a:r>
              <a:rPr lang="en-US" dirty="0">
                <a:latin typeface="Exo 2 Light" pitchFamily="2" charset="0"/>
              </a:rPr>
              <a:t> scherm</a:t>
            </a:r>
          </a:p>
          <a:p>
            <a:pPr marL="179388" indent="-179388">
              <a:buFont typeface="Arial" panose="020B0604020202020204" pitchFamily="34" charset="0"/>
              <a:buChar char="•"/>
            </a:pPr>
            <a:r>
              <a:rPr lang="en-US" dirty="0">
                <a:latin typeface="Exo 2 Light" pitchFamily="2" charset="0"/>
              </a:rPr>
              <a:t>Sponsors </a:t>
            </a:r>
            <a:r>
              <a:rPr lang="en-US" dirty="0" err="1">
                <a:latin typeface="Exo 2 Light" pitchFamily="2" charset="0"/>
              </a:rPr>
              <a:t>niet</a:t>
            </a:r>
            <a:r>
              <a:rPr lang="en-US" dirty="0">
                <a:latin typeface="Exo 2 Light" pitchFamily="2" charset="0"/>
              </a:rPr>
              <a:t> op scherm, </a:t>
            </a:r>
            <a:r>
              <a:rPr lang="en-US" dirty="0" err="1">
                <a:latin typeface="Exo 2 Light" pitchFamily="2" charset="0"/>
              </a:rPr>
              <a:t>wel</a:t>
            </a:r>
            <a:r>
              <a:rPr lang="en-US" dirty="0">
                <a:latin typeface="Exo 2 Light" pitchFamily="2" charset="0"/>
              </a:rPr>
              <a:t> op </a:t>
            </a:r>
            <a:r>
              <a:rPr lang="en-US" dirty="0" err="1">
                <a:latin typeface="Exo 2 Light" pitchFamily="2" charset="0"/>
              </a:rPr>
              <a:t>kast</a:t>
            </a:r>
            <a:endParaRPr lang="en-US" dirty="0">
              <a:latin typeface="Exo 2 Light" pitchFamily="2" charset="0"/>
            </a:endParaRPr>
          </a:p>
        </p:txBody>
      </p:sp>
      <p:sp>
        <p:nvSpPr>
          <p:cNvPr id="8" name="TextBox 7">
            <a:extLst>
              <a:ext uri="{FF2B5EF4-FFF2-40B4-BE49-F238E27FC236}">
                <a16:creationId xmlns:a16="http://schemas.microsoft.com/office/drawing/2014/main" id="{E93770C7-C2D0-3C86-1467-352ED865709B}"/>
              </a:ext>
            </a:extLst>
          </p:cNvPr>
          <p:cNvSpPr txBox="1"/>
          <p:nvPr/>
        </p:nvSpPr>
        <p:spPr>
          <a:xfrm>
            <a:off x="1026160" y="886120"/>
            <a:ext cx="6929120" cy="369332"/>
          </a:xfrm>
          <a:prstGeom prst="rect">
            <a:avLst/>
          </a:prstGeom>
          <a:noFill/>
        </p:spPr>
        <p:txBody>
          <a:bodyPr wrap="square" rtlCol="0">
            <a:spAutoFit/>
          </a:bodyPr>
          <a:lstStyle/>
          <a:p>
            <a:pPr algn="ctr"/>
            <a:r>
              <a:rPr lang="en-US" dirty="0">
                <a:latin typeface="Exo 2 Medium" pitchFamily="2" charset="0"/>
              </a:rPr>
              <a:t>Stem met je </a:t>
            </a:r>
            <a:r>
              <a:rPr lang="en-US" dirty="0" err="1">
                <a:latin typeface="Exo 2 Medium" pitchFamily="2" charset="0"/>
              </a:rPr>
              <a:t>sigarettenpeuk</a:t>
            </a:r>
            <a:endParaRPr lang="en-US" dirty="0">
              <a:latin typeface="Exo 2 Medium" pitchFamily="2" charset="0"/>
            </a:endParaRPr>
          </a:p>
        </p:txBody>
      </p:sp>
      <p:sp>
        <p:nvSpPr>
          <p:cNvPr id="9" name="TextBox 8">
            <a:extLst>
              <a:ext uri="{FF2B5EF4-FFF2-40B4-BE49-F238E27FC236}">
                <a16:creationId xmlns:a16="http://schemas.microsoft.com/office/drawing/2014/main" id="{5BB6552F-3D4C-D6B8-A35C-AD694BFDD139}"/>
              </a:ext>
            </a:extLst>
          </p:cNvPr>
          <p:cNvSpPr txBox="1"/>
          <p:nvPr/>
        </p:nvSpPr>
        <p:spPr>
          <a:xfrm>
            <a:off x="1017885" y="1528829"/>
            <a:ext cx="6929120" cy="2031901"/>
          </a:xfrm>
          <a:prstGeom prst="rect">
            <a:avLst/>
          </a:prstGeom>
          <a:solidFill>
            <a:schemeClr val="accent6">
              <a:lumMod val="20000"/>
              <a:lumOff val="80000"/>
            </a:schemeClr>
          </a:solidFill>
          <a:ln w="38100">
            <a:solidFill>
              <a:schemeClr val="tx1"/>
            </a:solidFill>
          </a:ln>
        </p:spPr>
        <p:txBody>
          <a:bodyPr wrap="square" rtlCol="0">
            <a:noAutofit/>
          </a:bodyPr>
          <a:lstStyle/>
          <a:p>
            <a:pPr algn="ctr"/>
            <a:r>
              <a:rPr lang="en-US" sz="4000" dirty="0">
                <a:latin typeface="Exo 2 Medium" pitchFamily="2" charset="0"/>
              </a:rPr>
              <a:t>Wilt u het </a:t>
            </a:r>
            <a:r>
              <a:rPr lang="en-US" sz="4000" dirty="0" err="1">
                <a:latin typeface="Exo 2 Medium" pitchFamily="2" charset="0"/>
              </a:rPr>
              <a:t>wisselen</a:t>
            </a:r>
            <a:r>
              <a:rPr lang="en-US" sz="4000" dirty="0">
                <a:latin typeface="Exo 2 Medium" pitchFamily="2" charset="0"/>
              </a:rPr>
              <a:t> </a:t>
            </a:r>
            <a:r>
              <a:rPr lang="en-US" sz="4000" dirty="0" err="1">
                <a:latin typeface="Exo 2 Medium" pitchFamily="2" charset="0"/>
              </a:rPr>
              <a:t>tussen</a:t>
            </a:r>
            <a:r>
              <a:rPr lang="en-US" sz="4000" dirty="0">
                <a:latin typeface="Exo 2 Medium" pitchFamily="2" charset="0"/>
              </a:rPr>
              <a:t> winter </a:t>
            </a:r>
            <a:r>
              <a:rPr lang="en-US" sz="4000" dirty="0" err="1">
                <a:latin typeface="Exo 2 Medium" pitchFamily="2" charset="0"/>
              </a:rPr>
              <a:t>en</a:t>
            </a:r>
            <a:r>
              <a:rPr lang="en-US" sz="4000" dirty="0">
                <a:latin typeface="Exo 2 Medium" pitchFamily="2" charset="0"/>
              </a:rPr>
              <a:t> </a:t>
            </a:r>
            <a:r>
              <a:rPr lang="en-US" sz="4000" dirty="0" err="1">
                <a:latin typeface="Exo 2 Medium" pitchFamily="2" charset="0"/>
              </a:rPr>
              <a:t>zomeruur</a:t>
            </a:r>
            <a:r>
              <a:rPr lang="en-US" sz="4000" dirty="0">
                <a:latin typeface="Exo 2 Medium" pitchFamily="2" charset="0"/>
              </a:rPr>
              <a:t> </a:t>
            </a:r>
            <a:r>
              <a:rPr lang="en-US" sz="4000" dirty="0" err="1">
                <a:latin typeface="Exo 2 Medium" pitchFamily="2" charset="0"/>
              </a:rPr>
              <a:t>afshaffen</a:t>
            </a:r>
            <a:r>
              <a:rPr lang="en-US" sz="4000" dirty="0">
                <a:latin typeface="Exo 2 Medium" pitchFamily="2" charset="0"/>
              </a:rPr>
              <a:t>?</a:t>
            </a:r>
          </a:p>
        </p:txBody>
      </p:sp>
      <p:sp>
        <p:nvSpPr>
          <p:cNvPr id="10" name="Arrow: Down 9">
            <a:extLst>
              <a:ext uri="{FF2B5EF4-FFF2-40B4-BE49-F238E27FC236}">
                <a16:creationId xmlns:a16="http://schemas.microsoft.com/office/drawing/2014/main" id="{D4FEDE5D-8FAE-2709-C609-F2A99BFA9E34}"/>
              </a:ext>
            </a:extLst>
          </p:cNvPr>
          <p:cNvSpPr/>
          <p:nvPr/>
        </p:nvSpPr>
        <p:spPr>
          <a:xfrm>
            <a:off x="83312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924D-825B-2835-6B5E-5A0E2A9FB78A}"/>
              </a:ext>
            </a:extLst>
          </p:cNvPr>
          <p:cNvSpPr/>
          <p:nvPr/>
        </p:nvSpPr>
        <p:spPr>
          <a:xfrm>
            <a:off x="102616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JA</a:t>
            </a:r>
          </a:p>
        </p:txBody>
      </p:sp>
      <p:sp>
        <p:nvSpPr>
          <p:cNvPr id="13" name="Arrow: Down 12">
            <a:extLst>
              <a:ext uri="{FF2B5EF4-FFF2-40B4-BE49-F238E27FC236}">
                <a16:creationId xmlns:a16="http://schemas.microsoft.com/office/drawing/2014/main" id="{BCD6D53B-ABFD-F732-6BA5-36529799D390}"/>
              </a:ext>
            </a:extLst>
          </p:cNvPr>
          <p:cNvSpPr/>
          <p:nvPr/>
        </p:nvSpPr>
        <p:spPr>
          <a:xfrm>
            <a:off x="584200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876D09-916B-EE8E-A06C-5F25A3089B72}"/>
              </a:ext>
            </a:extLst>
          </p:cNvPr>
          <p:cNvSpPr/>
          <p:nvPr/>
        </p:nvSpPr>
        <p:spPr>
          <a:xfrm>
            <a:off x="603504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NEEN</a:t>
            </a:r>
          </a:p>
        </p:txBody>
      </p:sp>
      <p:sp>
        <p:nvSpPr>
          <p:cNvPr id="15" name="Rectangle 14">
            <a:extLst>
              <a:ext uri="{FF2B5EF4-FFF2-40B4-BE49-F238E27FC236}">
                <a16:creationId xmlns:a16="http://schemas.microsoft.com/office/drawing/2014/main" id="{15F395D5-5E90-85D3-CFEB-05D0132E3101}"/>
              </a:ext>
            </a:extLst>
          </p:cNvPr>
          <p:cNvSpPr/>
          <p:nvPr/>
        </p:nvSpPr>
        <p:spPr>
          <a:xfrm>
            <a:off x="102616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215</a:t>
            </a:r>
          </a:p>
        </p:txBody>
      </p:sp>
      <p:sp>
        <p:nvSpPr>
          <p:cNvPr id="16" name="Rectangle 15">
            <a:extLst>
              <a:ext uri="{FF2B5EF4-FFF2-40B4-BE49-F238E27FC236}">
                <a16:creationId xmlns:a16="http://schemas.microsoft.com/office/drawing/2014/main" id="{5793D92D-2F28-038B-9FA8-0B7665D87839}"/>
              </a:ext>
            </a:extLst>
          </p:cNvPr>
          <p:cNvSpPr/>
          <p:nvPr/>
        </p:nvSpPr>
        <p:spPr>
          <a:xfrm>
            <a:off x="603504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24</a:t>
            </a:r>
          </a:p>
        </p:txBody>
      </p:sp>
      <p:grpSp>
        <p:nvGrpSpPr>
          <p:cNvPr id="25" name="Group 24">
            <a:extLst>
              <a:ext uri="{FF2B5EF4-FFF2-40B4-BE49-F238E27FC236}">
                <a16:creationId xmlns:a16="http://schemas.microsoft.com/office/drawing/2014/main" id="{E0ED44F0-D2B0-A98A-83CE-EDBCB51DEAAB}"/>
              </a:ext>
            </a:extLst>
          </p:cNvPr>
          <p:cNvGrpSpPr/>
          <p:nvPr/>
        </p:nvGrpSpPr>
        <p:grpSpPr>
          <a:xfrm>
            <a:off x="3149600" y="4011315"/>
            <a:ext cx="2767290" cy="2767290"/>
            <a:chOff x="3149600" y="2947855"/>
            <a:chExt cx="2767290" cy="2767290"/>
          </a:xfrm>
        </p:grpSpPr>
        <p:sp>
          <p:nvSpPr>
            <p:cNvPr id="18" name="Block Arc 17">
              <a:extLst>
                <a:ext uri="{FF2B5EF4-FFF2-40B4-BE49-F238E27FC236}">
                  <a16:creationId xmlns:a16="http://schemas.microsoft.com/office/drawing/2014/main" id="{25B9081E-92D3-3852-17D4-D8DE4C0B221F}"/>
                </a:ext>
              </a:extLst>
            </p:cNvPr>
            <p:cNvSpPr/>
            <p:nvPr/>
          </p:nvSpPr>
          <p:spPr>
            <a:xfrm>
              <a:off x="3149600" y="2947855"/>
              <a:ext cx="2767290" cy="2767290"/>
            </a:xfrm>
            <a:prstGeom prst="blockArc">
              <a:avLst>
                <a:gd name="adj1" fmla="val 12488348"/>
                <a:gd name="adj2" fmla="val 19871383"/>
                <a:gd name="adj3" fmla="val 1266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a:extLst>
                <a:ext uri="{FF2B5EF4-FFF2-40B4-BE49-F238E27FC236}">
                  <a16:creationId xmlns:a16="http://schemas.microsoft.com/office/drawing/2014/main" id="{296B294B-3F0E-2BFD-64EA-C7F9D3B4363D}"/>
                </a:ext>
              </a:extLst>
            </p:cNvPr>
            <p:cNvGrpSpPr/>
            <p:nvPr/>
          </p:nvGrpSpPr>
          <p:grpSpPr>
            <a:xfrm rot="19800000">
              <a:off x="4130954" y="3065110"/>
              <a:ext cx="356910" cy="1751469"/>
              <a:chOff x="4354791" y="3007959"/>
              <a:chExt cx="356910" cy="1751469"/>
            </a:xfrm>
          </p:grpSpPr>
          <p:sp>
            <p:nvSpPr>
              <p:cNvPr id="20" name="Isosceles Triangle 19">
                <a:extLst>
                  <a:ext uri="{FF2B5EF4-FFF2-40B4-BE49-F238E27FC236}">
                    <a16:creationId xmlns:a16="http://schemas.microsoft.com/office/drawing/2014/main" id="{124EC2CC-EB96-4BD4-7741-9792DA799A49}"/>
                  </a:ext>
                </a:extLst>
              </p:cNvPr>
              <p:cNvSpPr/>
              <p:nvPr/>
            </p:nvSpPr>
            <p:spPr>
              <a:xfrm>
                <a:off x="4457045" y="3007959"/>
                <a:ext cx="152400" cy="1333648"/>
              </a:xfrm>
              <a:prstGeom prst="triangle">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D7A1AE0-7A00-042A-A3B3-54AB1F03AC2E}"/>
                  </a:ext>
                </a:extLst>
              </p:cNvPr>
              <p:cNvSpPr/>
              <p:nvPr/>
            </p:nvSpPr>
            <p:spPr>
              <a:xfrm>
                <a:off x="4476095" y="4331500"/>
                <a:ext cx="114955" cy="427928"/>
              </a:xfrm>
              <a:prstGeom prst="roundRect">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4BACD10-B4BF-AE0C-ED97-E47F14430FEE}"/>
                  </a:ext>
                </a:extLst>
              </p:cNvPr>
              <p:cNvSpPr/>
              <p:nvPr/>
            </p:nvSpPr>
            <p:spPr>
              <a:xfrm>
                <a:off x="4354791" y="4153048"/>
                <a:ext cx="356910" cy="356906"/>
              </a:xfrm>
              <a:prstGeom prst="ellipse">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2">
              <a:extLst>
                <a:ext uri="{FF2B5EF4-FFF2-40B4-BE49-F238E27FC236}">
                  <a16:creationId xmlns:a16="http://schemas.microsoft.com/office/drawing/2014/main" id="{04C70DC2-F610-C2D9-E3A7-EE6728DE7F23}"/>
                </a:ext>
              </a:extLst>
            </p:cNvPr>
            <p:cNvSpPr/>
            <p:nvPr/>
          </p:nvSpPr>
          <p:spPr>
            <a:xfrm>
              <a:off x="4356517" y="4153048"/>
              <a:ext cx="356910" cy="356906"/>
            </a:xfrm>
            <a:prstGeom prst="ellipse">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621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23A37-7D71-CEB2-93F8-4FD4D58DEC85}"/>
              </a:ext>
            </a:extLst>
          </p:cNvPr>
          <p:cNvSpPr>
            <a:spLocks noGrp="1"/>
          </p:cNvSpPr>
          <p:nvPr>
            <p:ph type="title"/>
          </p:nvPr>
        </p:nvSpPr>
        <p:spPr>
          <a:xfrm>
            <a:off x="339365" y="167163"/>
            <a:ext cx="11014435" cy="445579"/>
          </a:xfrm>
        </p:spPr>
        <p:txBody>
          <a:bodyPr>
            <a:noAutofit/>
          </a:bodyPr>
          <a:lstStyle/>
          <a:p>
            <a:r>
              <a:rPr lang="en-US" sz="3000" dirty="0" err="1">
                <a:solidFill>
                  <a:schemeClr val="tx2">
                    <a:lumMod val="75000"/>
                    <a:lumOff val="25000"/>
                  </a:schemeClr>
                </a:solidFill>
                <a:latin typeface="Exo 2 Medium" pitchFamily="2" charset="0"/>
              </a:rPr>
              <a:t>Peuken</a:t>
            </a:r>
            <a:r>
              <a:rPr lang="en-US" sz="3000" dirty="0">
                <a:solidFill>
                  <a:schemeClr val="tx2">
                    <a:lumMod val="75000"/>
                    <a:lumOff val="25000"/>
                  </a:schemeClr>
                </a:solidFill>
                <a:latin typeface="Exo 2 Medium" pitchFamily="2" charset="0"/>
              </a:rPr>
              <a:t> </a:t>
            </a:r>
            <a:r>
              <a:rPr lang="en-US" sz="3000" dirty="0" err="1">
                <a:solidFill>
                  <a:schemeClr val="tx2">
                    <a:lumMod val="75000"/>
                    <a:lumOff val="25000"/>
                  </a:schemeClr>
                </a:solidFill>
                <a:latin typeface="Exo 2 Medium" pitchFamily="2" charset="0"/>
              </a:rPr>
              <a:t>stembus</a:t>
            </a:r>
            <a:r>
              <a:rPr lang="en-US" sz="3000" dirty="0">
                <a:solidFill>
                  <a:schemeClr val="tx2">
                    <a:lumMod val="75000"/>
                    <a:lumOff val="25000"/>
                  </a:schemeClr>
                </a:solidFill>
                <a:latin typeface="Exo 2 Medium" pitchFamily="2" charset="0"/>
              </a:rPr>
              <a:t> GUI</a:t>
            </a:r>
          </a:p>
        </p:txBody>
      </p:sp>
      <p:sp>
        <p:nvSpPr>
          <p:cNvPr id="5" name="Rectangle: Rounded Corners 4">
            <a:extLst>
              <a:ext uri="{FF2B5EF4-FFF2-40B4-BE49-F238E27FC236}">
                <a16:creationId xmlns:a16="http://schemas.microsoft.com/office/drawing/2014/main" id="{8F284CB1-CB98-9432-9FD7-F61DD6BB219B}"/>
              </a:ext>
            </a:extLst>
          </p:cNvPr>
          <p:cNvSpPr/>
          <p:nvPr/>
        </p:nvSpPr>
        <p:spPr>
          <a:xfrm>
            <a:off x="691823" y="886120"/>
            <a:ext cx="7682845" cy="5307290"/>
          </a:xfrm>
          <a:prstGeom prst="roundRect">
            <a:avLst>
              <a:gd name="adj" fmla="val 4056"/>
            </a:avLst>
          </a:prstGeom>
          <a:solidFill>
            <a:schemeClr val="bg1">
              <a:lumMod val="8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C337FF-C203-16B1-17F1-80B924E05B3C}"/>
              </a:ext>
            </a:extLst>
          </p:cNvPr>
          <p:cNvSpPr txBox="1"/>
          <p:nvPr/>
        </p:nvSpPr>
        <p:spPr>
          <a:xfrm>
            <a:off x="8587819" y="886120"/>
            <a:ext cx="3299381" cy="369332"/>
          </a:xfrm>
          <a:prstGeom prst="rect">
            <a:avLst/>
          </a:prstGeom>
          <a:noFill/>
        </p:spPr>
        <p:txBody>
          <a:bodyPr wrap="square" rtlCol="0">
            <a:noAutofit/>
          </a:bodyPr>
          <a:lstStyle/>
          <a:p>
            <a:r>
              <a:rPr lang="en-US" dirty="0">
                <a:latin typeface="Exo 2 Light" pitchFamily="2" charset="0"/>
              </a:rPr>
              <a:t>Default scherm (</a:t>
            </a:r>
            <a:r>
              <a:rPr lang="en-US" dirty="0" err="1">
                <a:latin typeface="Exo 2 Light" pitchFamily="2" charset="0"/>
              </a:rPr>
              <a:t>inactiviteit</a:t>
            </a:r>
            <a:r>
              <a:rPr lang="en-US" dirty="0">
                <a:latin typeface="Exo 2 Light" pitchFamily="2" charset="0"/>
              </a:rPr>
              <a:t>)</a:t>
            </a:r>
          </a:p>
        </p:txBody>
      </p:sp>
      <p:sp>
        <p:nvSpPr>
          <p:cNvPr id="7" name="TextBox 6">
            <a:extLst>
              <a:ext uri="{FF2B5EF4-FFF2-40B4-BE49-F238E27FC236}">
                <a16:creationId xmlns:a16="http://schemas.microsoft.com/office/drawing/2014/main" id="{D766A60D-B03A-32D1-30EF-E0722DD381F6}"/>
              </a:ext>
            </a:extLst>
          </p:cNvPr>
          <p:cNvSpPr txBox="1"/>
          <p:nvPr/>
        </p:nvSpPr>
        <p:spPr>
          <a:xfrm>
            <a:off x="8700940" y="1255452"/>
            <a:ext cx="3186260" cy="4860868"/>
          </a:xfrm>
          <a:prstGeom prst="rect">
            <a:avLst/>
          </a:prstGeom>
          <a:noFill/>
        </p:spPr>
        <p:txBody>
          <a:bodyPr wrap="square" rtlCol="0">
            <a:noAutofit/>
          </a:bodyPr>
          <a:lstStyle/>
          <a:p>
            <a:pPr marL="179388" indent="-179388">
              <a:buFont typeface="Arial" panose="020B0604020202020204" pitchFamily="34" charset="0"/>
              <a:buChar char="•"/>
            </a:pPr>
            <a:r>
              <a:rPr lang="en-US" dirty="0">
                <a:latin typeface="Exo 2 Light" pitchFamily="2" charset="0"/>
              </a:rPr>
              <a:t> </a:t>
            </a:r>
          </a:p>
          <a:p>
            <a:pPr marL="179388" indent="-179388">
              <a:buFont typeface="Arial" panose="020B0604020202020204" pitchFamily="34" charset="0"/>
              <a:buChar char="•"/>
            </a:pPr>
            <a:endParaRPr lang="en-US" dirty="0">
              <a:latin typeface="Exo 2 Light" pitchFamily="2" charset="0"/>
            </a:endParaRPr>
          </a:p>
        </p:txBody>
      </p:sp>
      <p:sp>
        <p:nvSpPr>
          <p:cNvPr id="8" name="TextBox 7">
            <a:extLst>
              <a:ext uri="{FF2B5EF4-FFF2-40B4-BE49-F238E27FC236}">
                <a16:creationId xmlns:a16="http://schemas.microsoft.com/office/drawing/2014/main" id="{E93770C7-C2D0-3C86-1467-352ED865709B}"/>
              </a:ext>
            </a:extLst>
          </p:cNvPr>
          <p:cNvSpPr txBox="1"/>
          <p:nvPr/>
        </p:nvSpPr>
        <p:spPr>
          <a:xfrm>
            <a:off x="1026160" y="886120"/>
            <a:ext cx="6929120" cy="369332"/>
          </a:xfrm>
          <a:prstGeom prst="rect">
            <a:avLst/>
          </a:prstGeom>
          <a:noFill/>
        </p:spPr>
        <p:txBody>
          <a:bodyPr wrap="square" rtlCol="0">
            <a:spAutoFit/>
          </a:bodyPr>
          <a:lstStyle/>
          <a:p>
            <a:pPr algn="ctr"/>
            <a:r>
              <a:rPr lang="en-US" dirty="0">
                <a:latin typeface="Exo 2 Medium" pitchFamily="2" charset="0"/>
              </a:rPr>
              <a:t>Stem met je </a:t>
            </a:r>
            <a:r>
              <a:rPr lang="en-US" dirty="0" err="1">
                <a:latin typeface="Exo 2 Medium" pitchFamily="2" charset="0"/>
              </a:rPr>
              <a:t>sigarettenpeuk</a:t>
            </a:r>
            <a:endParaRPr lang="en-US" dirty="0">
              <a:latin typeface="Exo 2 Medium" pitchFamily="2" charset="0"/>
            </a:endParaRPr>
          </a:p>
        </p:txBody>
      </p:sp>
      <p:sp>
        <p:nvSpPr>
          <p:cNvPr id="9" name="TextBox 8">
            <a:extLst>
              <a:ext uri="{FF2B5EF4-FFF2-40B4-BE49-F238E27FC236}">
                <a16:creationId xmlns:a16="http://schemas.microsoft.com/office/drawing/2014/main" id="{5BB6552F-3D4C-D6B8-A35C-AD694BFDD139}"/>
              </a:ext>
            </a:extLst>
          </p:cNvPr>
          <p:cNvSpPr txBox="1"/>
          <p:nvPr/>
        </p:nvSpPr>
        <p:spPr>
          <a:xfrm>
            <a:off x="1017885" y="1528829"/>
            <a:ext cx="6929120" cy="2031901"/>
          </a:xfrm>
          <a:prstGeom prst="rect">
            <a:avLst/>
          </a:prstGeom>
          <a:solidFill>
            <a:schemeClr val="accent6">
              <a:lumMod val="20000"/>
              <a:lumOff val="80000"/>
            </a:schemeClr>
          </a:solidFill>
          <a:ln w="38100">
            <a:solidFill>
              <a:schemeClr val="tx1"/>
            </a:solidFill>
          </a:ln>
        </p:spPr>
        <p:txBody>
          <a:bodyPr wrap="square" rtlCol="0">
            <a:noAutofit/>
          </a:bodyPr>
          <a:lstStyle/>
          <a:p>
            <a:pPr algn="ctr"/>
            <a:r>
              <a:rPr lang="en-US" sz="4000" dirty="0">
                <a:latin typeface="Exo 2 Medium" pitchFamily="2" charset="0"/>
              </a:rPr>
              <a:t>Wil u </a:t>
            </a:r>
            <a:r>
              <a:rPr lang="en-US" sz="4000" dirty="0" err="1">
                <a:latin typeface="Exo 2 Medium" pitchFamily="2" charset="0"/>
              </a:rPr>
              <a:t>voortaan</a:t>
            </a:r>
            <a:r>
              <a:rPr lang="en-US" sz="4000" dirty="0">
                <a:latin typeface="Exo 2 Medium" pitchFamily="2" charset="0"/>
              </a:rPr>
              <a:t> </a:t>
            </a:r>
            <a:r>
              <a:rPr lang="en-US" sz="4000" dirty="0" err="1">
                <a:latin typeface="Exo 2 Medium" pitchFamily="2" charset="0"/>
              </a:rPr>
              <a:t>enkel</a:t>
            </a:r>
            <a:r>
              <a:rPr lang="en-US" sz="4000" dirty="0">
                <a:latin typeface="Exo 2 Medium" pitchFamily="2" charset="0"/>
              </a:rPr>
              <a:t> </a:t>
            </a:r>
            <a:r>
              <a:rPr lang="en-US" sz="4000" dirty="0" err="1">
                <a:latin typeface="Exo 2 Medium" pitchFamily="2" charset="0"/>
              </a:rPr>
              <a:t>zomeruur</a:t>
            </a:r>
            <a:r>
              <a:rPr lang="en-US" sz="4000" dirty="0">
                <a:latin typeface="Exo 2 Medium" pitchFamily="2" charset="0"/>
              </a:rPr>
              <a:t> of </a:t>
            </a:r>
            <a:r>
              <a:rPr lang="en-US" sz="4000" dirty="0" err="1">
                <a:latin typeface="Exo 2 Medium" pitchFamily="2" charset="0"/>
              </a:rPr>
              <a:t>enkel</a:t>
            </a:r>
            <a:r>
              <a:rPr lang="en-US" sz="4000" dirty="0">
                <a:latin typeface="Exo 2 Medium" pitchFamily="2" charset="0"/>
              </a:rPr>
              <a:t> </a:t>
            </a:r>
            <a:r>
              <a:rPr lang="en-US" sz="4000" dirty="0" err="1">
                <a:latin typeface="Exo 2 Medium" pitchFamily="2" charset="0"/>
              </a:rPr>
              <a:t>winteruur</a:t>
            </a:r>
            <a:r>
              <a:rPr lang="en-US" sz="4000" dirty="0">
                <a:latin typeface="Exo 2 Medium" pitchFamily="2" charset="0"/>
              </a:rPr>
              <a:t>?</a:t>
            </a:r>
          </a:p>
        </p:txBody>
      </p:sp>
      <p:sp>
        <p:nvSpPr>
          <p:cNvPr id="10" name="Arrow: Down 9">
            <a:extLst>
              <a:ext uri="{FF2B5EF4-FFF2-40B4-BE49-F238E27FC236}">
                <a16:creationId xmlns:a16="http://schemas.microsoft.com/office/drawing/2014/main" id="{D4FEDE5D-8FAE-2709-C609-F2A99BFA9E34}"/>
              </a:ext>
            </a:extLst>
          </p:cNvPr>
          <p:cNvSpPr/>
          <p:nvPr/>
        </p:nvSpPr>
        <p:spPr>
          <a:xfrm>
            <a:off x="83312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924D-825B-2835-6B5E-5A0E2A9FB78A}"/>
              </a:ext>
            </a:extLst>
          </p:cNvPr>
          <p:cNvSpPr/>
          <p:nvPr/>
        </p:nvSpPr>
        <p:spPr>
          <a:xfrm>
            <a:off x="1026160" y="4765040"/>
            <a:ext cx="1920240" cy="629920"/>
          </a:xfrm>
          <a:prstGeom prst="rect">
            <a:avLst/>
          </a:prstGeom>
          <a:solidFill>
            <a:srgbClr val="FFFF00"/>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3600" dirty="0">
                <a:solidFill>
                  <a:srgbClr val="0070C0"/>
                </a:solidFill>
                <a:latin typeface="Exo 2 SemiBold" pitchFamily="2" charset="0"/>
              </a:rPr>
              <a:t>ZOMER</a:t>
            </a:r>
          </a:p>
        </p:txBody>
      </p:sp>
      <p:sp>
        <p:nvSpPr>
          <p:cNvPr id="13" name="Arrow: Down 12">
            <a:extLst>
              <a:ext uri="{FF2B5EF4-FFF2-40B4-BE49-F238E27FC236}">
                <a16:creationId xmlns:a16="http://schemas.microsoft.com/office/drawing/2014/main" id="{BCD6D53B-ABFD-F732-6BA5-36529799D390}"/>
              </a:ext>
            </a:extLst>
          </p:cNvPr>
          <p:cNvSpPr/>
          <p:nvPr/>
        </p:nvSpPr>
        <p:spPr>
          <a:xfrm>
            <a:off x="584200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876D09-916B-EE8E-A06C-5F25A3089B72}"/>
              </a:ext>
            </a:extLst>
          </p:cNvPr>
          <p:cNvSpPr/>
          <p:nvPr/>
        </p:nvSpPr>
        <p:spPr>
          <a:xfrm>
            <a:off x="6035040" y="4765040"/>
            <a:ext cx="1920240" cy="629920"/>
          </a:xfrm>
          <a:prstGeom prst="rect">
            <a:avLst/>
          </a:prstGeom>
          <a:solidFill>
            <a:schemeClr val="bg1"/>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3600" dirty="0">
                <a:solidFill>
                  <a:srgbClr val="0070C0"/>
                </a:solidFill>
                <a:latin typeface="Exo 2 SemiBold" pitchFamily="2" charset="0"/>
              </a:rPr>
              <a:t>WINTER</a:t>
            </a:r>
          </a:p>
        </p:txBody>
      </p:sp>
      <p:sp>
        <p:nvSpPr>
          <p:cNvPr id="15" name="Rectangle 14">
            <a:extLst>
              <a:ext uri="{FF2B5EF4-FFF2-40B4-BE49-F238E27FC236}">
                <a16:creationId xmlns:a16="http://schemas.microsoft.com/office/drawing/2014/main" id="{15F395D5-5E90-85D3-CFEB-05D0132E3101}"/>
              </a:ext>
            </a:extLst>
          </p:cNvPr>
          <p:cNvSpPr/>
          <p:nvPr/>
        </p:nvSpPr>
        <p:spPr>
          <a:xfrm>
            <a:off x="102616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185</a:t>
            </a:r>
          </a:p>
        </p:txBody>
      </p:sp>
      <p:sp>
        <p:nvSpPr>
          <p:cNvPr id="16" name="Rectangle 15">
            <a:extLst>
              <a:ext uri="{FF2B5EF4-FFF2-40B4-BE49-F238E27FC236}">
                <a16:creationId xmlns:a16="http://schemas.microsoft.com/office/drawing/2014/main" id="{5793D92D-2F28-038B-9FA8-0B7665D87839}"/>
              </a:ext>
            </a:extLst>
          </p:cNvPr>
          <p:cNvSpPr/>
          <p:nvPr/>
        </p:nvSpPr>
        <p:spPr>
          <a:xfrm>
            <a:off x="603504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35</a:t>
            </a:r>
          </a:p>
        </p:txBody>
      </p:sp>
      <p:grpSp>
        <p:nvGrpSpPr>
          <p:cNvPr id="25" name="Group 24">
            <a:extLst>
              <a:ext uri="{FF2B5EF4-FFF2-40B4-BE49-F238E27FC236}">
                <a16:creationId xmlns:a16="http://schemas.microsoft.com/office/drawing/2014/main" id="{E0ED44F0-D2B0-A98A-83CE-EDBCB51DEAAB}"/>
              </a:ext>
            </a:extLst>
          </p:cNvPr>
          <p:cNvGrpSpPr/>
          <p:nvPr/>
        </p:nvGrpSpPr>
        <p:grpSpPr>
          <a:xfrm>
            <a:off x="3149600" y="4011315"/>
            <a:ext cx="2767290" cy="2767290"/>
            <a:chOff x="3149600" y="2947855"/>
            <a:chExt cx="2767290" cy="2767290"/>
          </a:xfrm>
        </p:grpSpPr>
        <p:sp>
          <p:nvSpPr>
            <p:cNvPr id="18" name="Block Arc 17">
              <a:extLst>
                <a:ext uri="{FF2B5EF4-FFF2-40B4-BE49-F238E27FC236}">
                  <a16:creationId xmlns:a16="http://schemas.microsoft.com/office/drawing/2014/main" id="{25B9081E-92D3-3852-17D4-D8DE4C0B221F}"/>
                </a:ext>
              </a:extLst>
            </p:cNvPr>
            <p:cNvSpPr/>
            <p:nvPr/>
          </p:nvSpPr>
          <p:spPr>
            <a:xfrm>
              <a:off x="3149600" y="2947855"/>
              <a:ext cx="2767290" cy="2767290"/>
            </a:xfrm>
            <a:prstGeom prst="blockArc">
              <a:avLst>
                <a:gd name="adj1" fmla="val 12488348"/>
                <a:gd name="adj2" fmla="val 19871383"/>
                <a:gd name="adj3" fmla="val 12669"/>
              </a:avLst>
            </a:prstGeom>
            <a:gradFill>
              <a:gsLst>
                <a:gs pos="0">
                  <a:srgbClr val="FFFF00"/>
                </a:gs>
                <a:gs pos="75000">
                  <a:schemeClr val="bg1"/>
                </a:gs>
                <a:gs pos="50000">
                  <a:srgbClr val="BFBFBF"/>
                </a:gs>
                <a:gs pos="25000">
                  <a:srgbClr val="FFFF00"/>
                </a:gs>
                <a:gs pos="100000">
                  <a:schemeClr val="bg1"/>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a:extLst>
                <a:ext uri="{FF2B5EF4-FFF2-40B4-BE49-F238E27FC236}">
                  <a16:creationId xmlns:a16="http://schemas.microsoft.com/office/drawing/2014/main" id="{296B294B-3F0E-2BFD-64EA-C7F9D3B4363D}"/>
                </a:ext>
              </a:extLst>
            </p:cNvPr>
            <p:cNvGrpSpPr/>
            <p:nvPr/>
          </p:nvGrpSpPr>
          <p:grpSpPr>
            <a:xfrm rot="19800000">
              <a:off x="4130954" y="3065110"/>
              <a:ext cx="356910" cy="1751469"/>
              <a:chOff x="4354791" y="3007959"/>
              <a:chExt cx="356910" cy="1751469"/>
            </a:xfrm>
          </p:grpSpPr>
          <p:sp>
            <p:nvSpPr>
              <p:cNvPr id="20" name="Isosceles Triangle 19">
                <a:extLst>
                  <a:ext uri="{FF2B5EF4-FFF2-40B4-BE49-F238E27FC236}">
                    <a16:creationId xmlns:a16="http://schemas.microsoft.com/office/drawing/2014/main" id="{124EC2CC-EB96-4BD4-7741-9792DA799A49}"/>
                  </a:ext>
                </a:extLst>
              </p:cNvPr>
              <p:cNvSpPr/>
              <p:nvPr/>
            </p:nvSpPr>
            <p:spPr>
              <a:xfrm>
                <a:off x="4457045" y="3007959"/>
                <a:ext cx="152400" cy="1333648"/>
              </a:xfrm>
              <a:prstGeom prst="triangle">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D7A1AE0-7A00-042A-A3B3-54AB1F03AC2E}"/>
                  </a:ext>
                </a:extLst>
              </p:cNvPr>
              <p:cNvSpPr/>
              <p:nvPr/>
            </p:nvSpPr>
            <p:spPr>
              <a:xfrm>
                <a:off x="4476095" y="4331500"/>
                <a:ext cx="114955" cy="427928"/>
              </a:xfrm>
              <a:prstGeom prst="roundRect">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4BACD10-B4BF-AE0C-ED97-E47F14430FEE}"/>
                  </a:ext>
                </a:extLst>
              </p:cNvPr>
              <p:cNvSpPr/>
              <p:nvPr/>
            </p:nvSpPr>
            <p:spPr>
              <a:xfrm>
                <a:off x="4354791" y="4153048"/>
                <a:ext cx="356910" cy="356906"/>
              </a:xfrm>
              <a:prstGeom prst="ellipse">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2">
              <a:extLst>
                <a:ext uri="{FF2B5EF4-FFF2-40B4-BE49-F238E27FC236}">
                  <a16:creationId xmlns:a16="http://schemas.microsoft.com/office/drawing/2014/main" id="{04C70DC2-F610-C2D9-E3A7-EE6728DE7F23}"/>
                </a:ext>
              </a:extLst>
            </p:cNvPr>
            <p:cNvSpPr/>
            <p:nvPr/>
          </p:nvSpPr>
          <p:spPr>
            <a:xfrm>
              <a:off x="4356517" y="4153048"/>
              <a:ext cx="356910" cy="356906"/>
            </a:xfrm>
            <a:prstGeom prst="ellipse">
              <a:avLst/>
            </a:prstGeom>
            <a:solidFill>
              <a:srgbClr val="C00000"/>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peech Bubble: Rectangle with Corners Rounded 1">
            <a:extLst>
              <a:ext uri="{FF2B5EF4-FFF2-40B4-BE49-F238E27FC236}">
                <a16:creationId xmlns:a16="http://schemas.microsoft.com/office/drawing/2014/main" id="{8C83F995-7572-B127-7E48-FB3E39837CB4}"/>
              </a:ext>
            </a:extLst>
          </p:cNvPr>
          <p:cNvSpPr/>
          <p:nvPr/>
        </p:nvSpPr>
        <p:spPr>
          <a:xfrm>
            <a:off x="8587819" y="2019300"/>
            <a:ext cx="2127806" cy="876300"/>
          </a:xfrm>
          <a:prstGeom prst="wedgeRoundRectCallout">
            <a:avLst>
              <a:gd name="adj1" fmla="val -92675"/>
              <a:gd name="adj2" fmla="val 9239"/>
              <a:gd name="adj3" fmla="val 16667"/>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r>
              <a:rPr lang="en-US" sz="1400" dirty="0">
                <a:solidFill>
                  <a:srgbClr val="0070C0"/>
                </a:solidFill>
                <a:latin typeface="Exo 2 Light" pitchFamily="2" charset="0"/>
              </a:rPr>
              <a:t>3 regels, </a:t>
            </a:r>
            <a:r>
              <a:rPr lang="en-US" sz="1400" dirty="0" err="1">
                <a:solidFill>
                  <a:srgbClr val="0070C0"/>
                </a:solidFill>
                <a:latin typeface="Exo 2 Light" pitchFamily="2" charset="0"/>
              </a:rPr>
              <a:t>fontsize</a:t>
            </a:r>
            <a:r>
              <a:rPr lang="en-US" sz="1400" dirty="0">
                <a:solidFill>
                  <a:srgbClr val="0070C0"/>
                </a:solidFill>
                <a:latin typeface="Exo 2 Light" pitchFamily="2" charset="0"/>
              </a:rPr>
              <a:t> </a:t>
            </a:r>
            <a:r>
              <a:rPr lang="en-US" sz="1400" dirty="0" err="1">
                <a:solidFill>
                  <a:srgbClr val="0070C0"/>
                </a:solidFill>
                <a:latin typeface="Exo 2 Light" pitchFamily="2" charset="0"/>
              </a:rPr>
              <a:t>automatisch</a:t>
            </a:r>
            <a:r>
              <a:rPr lang="en-US" sz="1400" dirty="0">
                <a:solidFill>
                  <a:srgbClr val="0070C0"/>
                </a:solidFill>
                <a:latin typeface="Exo 2 Light" pitchFamily="2" charset="0"/>
              </a:rPr>
              <a:t> </a:t>
            </a:r>
            <a:r>
              <a:rPr lang="en-US" sz="1400" dirty="0" err="1">
                <a:solidFill>
                  <a:srgbClr val="0070C0"/>
                </a:solidFill>
                <a:latin typeface="Exo 2 Light" pitchFamily="2" charset="0"/>
              </a:rPr>
              <a:t>aangepast</a:t>
            </a:r>
            <a:endParaRPr lang="en-US" sz="1400" dirty="0">
              <a:solidFill>
                <a:srgbClr val="0070C0"/>
              </a:solidFill>
              <a:latin typeface="Exo 2 Light" pitchFamily="2" charset="0"/>
            </a:endParaRPr>
          </a:p>
        </p:txBody>
      </p:sp>
      <p:sp>
        <p:nvSpPr>
          <p:cNvPr id="3" name="Speech Bubble: Rectangle with Corners Rounded 2">
            <a:extLst>
              <a:ext uri="{FF2B5EF4-FFF2-40B4-BE49-F238E27FC236}">
                <a16:creationId xmlns:a16="http://schemas.microsoft.com/office/drawing/2014/main" id="{04D4A486-3C86-BAA9-0DBC-67172BE3B854}"/>
              </a:ext>
            </a:extLst>
          </p:cNvPr>
          <p:cNvSpPr/>
          <p:nvPr/>
        </p:nvSpPr>
        <p:spPr>
          <a:xfrm>
            <a:off x="8587818" y="4562670"/>
            <a:ext cx="2127805" cy="876300"/>
          </a:xfrm>
          <a:prstGeom prst="wedgeRoundRectCallout">
            <a:avLst>
              <a:gd name="adj1" fmla="val -81890"/>
              <a:gd name="adj2" fmla="val 14674"/>
              <a:gd name="adj3" fmla="val 16667"/>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r>
              <a:rPr lang="en-US" sz="1400" dirty="0" err="1">
                <a:solidFill>
                  <a:srgbClr val="0070C0"/>
                </a:solidFill>
                <a:latin typeface="Exo 2 Light" pitchFamily="2" charset="0"/>
              </a:rPr>
              <a:t>Kleur</a:t>
            </a:r>
            <a:r>
              <a:rPr lang="en-US" sz="1400" dirty="0">
                <a:solidFill>
                  <a:srgbClr val="0070C0"/>
                </a:solidFill>
                <a:latin typeface="Exo 2 Light" pitchFamily="2" charset="0"/>
              </a:rPr>
              <a:t> in </a:t>
            </a:r>
            <a:r>
              <a:rPr lang="en-US" sz="1400" dirty="0" err="1">
                <a:solidFill>
                  <a:srgbClr val="0070C0"/>
                </a:solidFill>
                <a:latin typeface="Exo 2 Light" pitchFamily="2" charset="0"/>
              </a:rPr>
              <a:t>te</a:t>
            </a:r>
            <a:r>
              <a:rPr lang="en-US" sz="1400" dirty="0">
                <a:solidFill>
                  <a:srgbClr val="0070C0"/>
                </a:solidFill>
                <a:latin typeface="Exo 2 Light" pitchFamily="2" charset="0"/>
              </a:rPr>
              <a:t> </a:t>
            </a:r>
            <a:r>
              <a:rPr lang="en-US" sz="1400" dirty="0" err="1">
                <a:solidFill>
                  <a:srgbClr val="0070C0"/>
                </a:solidFill>
                <a:latin typeface="Exo 2 Light" pitchFamily="2" charset="0"/>
              </a:rPr>
              <a:t>stellen</a:t>
            </a:r>
            <a:r>
              <a:rPr lang="en-US" sz="1400" dirty="0">
                <a:solidFill>
                  <a:srgbClr val="0070C0"/>
                </a:solidFill>
                <a:latin typeface="Exo 2 Light" pitchFamily="2" charset="0"/>
              </a:rPr>
              <a:t>.</a:t>
            </a:r>
          </a:p>
          <a:p>
            <a:r>
              <a:rPr lang="en-US" sz="1400" dirty="0" err="1">
                <a:solidFill>
                  <a:srgbClr val="0070C0"/>
                </a:solidFill>
                <a:latin typeface="Exo 2 Light" pitchFamily="2" charset="0"/>
              </a:rPr>
              <a:t>Fontsize</a:t>
            </a:r>
            <a:r>
              <a:rPr lang="en-US" sz="1400" dirty="0">
                <a:solidFill>
                  <a:srgbClr val="0070C0"/>
                </a:solidFill>
                <a:latin typeface="Exo 2 Light" pitchFamily="2" charset="0"/>
              </a:rPr>
              <a:t> </a:t>
            </a:r>
            <a:r>
              <a:rPr lang="en-US" sz="1400" dirty="0" err="1">
                <a:solidFill>
                  <a:srgbClr val="0070C0"/>
                </a:solidFill>
                <a:latin typeface="Exo 2 Light" pitchFamily="2" charset="0"/>
              </a:rPr>
              <a:t>automatisch</a:t>
            </a:r>
            <a:r>
              <a:rPr lang="en-US" sz="1400" dirty="0">
                <a:solidFill>
                  <a:srgbClr val="0070C0"/>
                </a:solidFill>
                <a:latin typeface="Exo 2 Light" pitchFamily="2" charset="0"/>
              </a:rPr>
              <a:t>.</a:t>
            </a:r>
          </a:p>
        </p:txBody>
      </p:sp>
      <p:sp>
        <p:nvSpPr>
          <p:cNvPr id="17" name="Speech Bubble: Rectangle with Corners Rounded 16">
            <a:extLst>
              <a:ext uri="{FF2B5EF4-FFF2-40B4-BE49-F238E27FC236}">
                <a16:creationId xmlns:a16="http://schemas.microsoft.com/office/drawing/2014/main" id="{9814DB57-B494-3BEE-BD76-8155F2E99929}"/>
              </a:ext>
            </a:extLst>
          </p:cNvPr>
          <p:cNvSpPr/>
          <p:nvPr/>
        </p:nvSpPr>
        <p:spPr>
          <a:xfrm>
            <a:off x="5073348" y="5873925"/>
            <a:ext cx="2127805" cy="876300"/>
          </a:xfrm>
          <a:prstGeom prst="wedgeRoundRectCallout">
            <a:avLst>
              <a:gd name="adj1" fmla="val -62194"/>
              <a:gd name="adj2" fmla="val -228804"/>
              <a:gd name="adj3" fmla="val 16667"/>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r>
              <a:rPr lang="en-US" sz="1400" dirty="0">
                <a:solidFill>
                  <a:srgbClr val="0070C0"/>
                </a:solidFill>
                <a:latin typeface="Exo 2 Light" pitchFamily="2" charset="0"/>
              </a:rPr>
              <a:t>Schaal </a:t>
            </a:r>
            <a:r>
              <a:rPr lang="en-US" sz="1400" dirty="0" err="1">
                <a:solidFill>
                  <a:srgbClr val="0070C0"/>
                </a:solidFill>
                <a:latin typeface="Exo 2 Light" pitchFamily="2" charset="0"/>
              </a:rPr>
              <a:t>ook</a:t>
            </a:r>
            <a:r>
              <a:rPr lang="en-US" sz="1400" dirty="0">
                <a:solidFill>
                  <a:srgbClr val="0070C0"/>
                </a:solidFill>
                <a:latin typeface="Exo 2 Light" pitchFamily="2" charset="0"/>
              </a:rPr>
              <a:t> met </a:t>
            </a:r>
            <a:r>
              <a:rPr lang="en-US" sz="1400" dirty="0" err="1">
                <a:solidFill>
                  <a:srgbClr val="0070C0"/>
                </a:solidFill>
                <a:latin typeface="Exo 2 Light" pitchFamily="2" charset="0"/>
              </a:rPr>
              <a:t>kleurverloop</a:t>
            </a:r>
            <a:r>
              <a:rPr lang="en-US" sz="1400" dirty="0">
                <a:solidFill>
                  <a:srgbClr val="0070C0"/>
                </a:solidFill>
                <a:latin typeface="Exo 2 Light" pitchFamily="2" charset="0"/>
              </a:rPr>
              <a:t>?</a:t>
            </a:r>
          </a:p>
          <a:p>
            <a:r>
              <a:rPr lang="en-US" sz="1400" dirty="0">
                <a:solidFill>
                  <a:srgbClr val="0070C0"/>
                </a:solidFill>
                <a:latin typeface="Exo 2 Light" pitchFamily="2" charset="0"/>
              </a:rPr>
              <a:t>Percentage </a:t>
            </a:r>
            <a:r>
              <a:rPr lang="en-US" sz="1400" dirty="0" err="1">
                <a:solidFill>
                  <a:srgbClr val="0070C0"/>
                </a:solidFill>
                <a:latin typeface="Exo 2 Light" pitchFamily="2" charset="0"/>
              </a:rPr>
              <a:t>getal</a:t>
            </a:r>
            <a:r>
              <a:rPr lang="en-US" sz="1400" dirty="0">
                <a:solidFill>
                  <a:srgbClr val="0070C0"/>
                </a:solidFill>
                <a:latin typeface="Exo 2 Light" pitchFamily="2" charset="0"/>
              </a:rPr>
              <a:t> </a:t>
            </a:r>
            <a:r>
              <a:rPr lang="en-US" sz="1400" dirty="0" err="1">
                <a:solidFill>
                  <a:srgbClr val="0070C0"/>
                </a:solidFill>
                <a:latin typeface="Exo 2 Light" pitchFamily="2" charset="0"/>
              </a:rPr>
              <a:t>tonen</a:t>
            </a:r>
            <a:r>
              <a:rPr lang="en-US" sz="1400" dirty="0">
                <a:solidFill>
                  <a:srgbClr val="0070C0"/>
                </a:solidFill>
                <a:latin typeface="Exo 2 Light" pitchFamily="2" charset="0"/>
              </a:rPr>
              <a:t>?</a:t>
            </a:r>
          </a:p>
        </p:txBody>
      </p:sp>
    </p:spTree>
    <p:extLst>
      <p:ext uri="{BB962C8B-B14F-4D97-AF65-F5344CB8AC3E}">
        <p14:creationId xmlns:p14="http://schemas.microsoft.com/office/powerpoint/2010/main" val="162858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23A37-7D71-CEB2-93F8-4FD4D58DEC85}"/>
              </a:ext>
            </a:extLst>
          </p:cNvPr>
          <p:cNvSpPr>
            <a:spLocks noGrp="1"/>
          </p:cNvSpPr>
          <p:nvPr>
            <p:ph type="title"/>
          </p:nvPr>
        </p:nvSpPr>
        <p:spPr>
          <a:xfrm>
            <a:off x="339365" y="167163"/>
            <a:ext cx="11014435" cy="445579"/>
          </a:xfrm>
        </p:spPr>
        <p:txBody>
          <a:bodyPr>
            <a:noAutofit/>
          </a:bodyPr>
          <a:lstStyle/>
          <a:p>
            <a:r>
              <a:rPr lang="en-US" sz="3000" dirty="0" err="1">
                <a:solidFill>
                  <a:schemeClr val="tx2">
                    <a:lumMod val="75000"/>
                    <a:lumOff val="25000"/>
                  </a:schemeClr>
                </a:solidFill>
                <a:latin typeface="Exo 2 Medium" pitchFamily="2" charset="0"/>
              </a:rPr>
              <a:t>Peuken</a:t>
            </a:r>
            <a:r>
              <a:rPr lang="en-US" sz="3000" dirty="0">
                <a:solidFill>
                  <a:schemeClr val="tx2">
                    <a:lumMod val="75000"/>
                    <a:lumOff val="25000"/>
                  </a:schemeClr>
                </a:solidFill>
                <a:latin typeface="Exo 2 Medium" pitchFamily="2" charset="0"/>
              </a:rPr>
              <a:t> </a:t>
            </a:r>
            <a:r>
              <a:rPr lang="en-US" sz="3000" dirty="0" err="1">
                <a:solidFill>
                  <a:schemeClr val="tx2">
                    <a:lumMod val="75000"/>
                    <a:lumOff val="25000"/>
                  </a:schemeClr>
                </a:solidFill>
                <a:latin typeface="Exo 2 Medium" pitchFamily="2" charset="0"/>
              </a:rPr>
              <a:t>stembus</a:t>
            </a:r>
            <a:r>
              <a:rPr lang="en-US" sz="3000" dirty="0">
                <a:solidFill>
                  <a:schemeClr val="tx2">
                    <a:lumMod val="75000"/>
                    <a:lumOff val="25000"/>
                  </a:schemeClr>
                </a:solidFill>
                <a:latin typeface="Exo 2 Medium" pitchFamily="2" charset="0"/>
              </a:rPr>
              <a:t> GUI</a:t>
            </a:r>
          </a:p>
        </p:txBody>
      </p:sp>
      <p:sp>
        <p:nvSpPr>
          <p:cNvPr id="5" name="Rectangle: Rounded Corners 4">
            <a:extLst>
              <a:ext uri="{FF2B5EF4-FFF2-40B4-BE49-F238E27FC236}">
                <a16:creationId xmlns:a16="http://schemas.microsoft.com/office/drawing/2014/main" id="{8F284CB1-CB98-9432-9FD7-F61DD6BB219B}"/>
              </a:ext>
            </a:extLst>
          </p:cNvPr>
          <p:cNvSpPr/>
          <p:nvPr/>
        </p:nvSpPr>
        <p:spPr>
          <a:xfrm>
            <a:off x="691823" y="886120"/>
            <a:ext cx="7682845" cy="5307290"/>
          </a:xfrm>
          <a:prstGeom prst="roundRect">
            <a:avLst>
              <a:gd name="adj" fmla="val 4056"/>
            </a:avLst>
          </a:prstGeom>
          <a:solidFill>
            <a:schemeClr val="bg1">
              <a:lumMod val="8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C337FF-C203-16B1-17F1-80B924E05B3C}"/>
              </a:ext>
            </a:extLst>
          </p:cNvPr>
          <p:cNvSpPr txBox="1"/>
          <p:nvPr/>
        </p:nvSpPr>
        <p:spPr>
          <a:xfrm>
            <a:off x="8587819" y="886120"/>
            <a:ext cx="3299381" cy="369332"/>
          </a:xfrm>
          <a:prstGeom prst="rect">
            <a:avLst/>
          </a:prstGeom>
          <a:noFill/>
        </p:spPr>
        <p:txBody>
          <a:bodyPr wrap="square" rtlCol="0">
            <a:noAutofit/>
          </a:bodyPr>
          <a:lstStyle/>
          <a:p>
            <a:r>
              <a:rPr lang="en-US" dirty="0" err="1">
                <a:latin typeface="Exo 2 Light" pitchFamily="2" charset="0"/>
              </a:rPr>
              <a:t>Ingooien</a:t>
            </a:r>
            <a:r>
              <a:rPr lang="en-US" dirty="0">
                <a:latin typeface="Exo 2 Light" pitchFamily="2" charset="0"/>
              </a:rPr>
              <a:t> </a:t>
            </a:r>
            <a:r>
              <a:rPr lang="en-US" dirty="0" err="1">
                <a:latin typeface="Exo 2 Light" pitchFamily="2" charset="0"/>
              </a:rPr>
              <a:t>peuk</a:t>
            </a:r>
            <a:endParaRPr lang="en-US" dirty="0">
              <a:latin typeface="Exo 2 Light" pitchFamily="2" charset="0"/>
            </a:endParaRPr>
          </a:p>
        </p:txBody>
      </p:sp>
      <p:sp>
        <p:nvSpPr>
          <p:cNvPr id="7" name="TextBox 6">
            <a:extLst>
              <a:ext uri="{FF2B5EF4-FFF2-40B4-BE49-F238E27FC236}">
                <a16:creationId xmlns:a16="http://schemas.microsoft.com/office/drawing/2014/main" id="{D766A60D-B03A-32D1-30EF-E0722DD381F6}"/>
              </a:ext>
            </a:extLst>
          </p:cNvPr>
          <p:cNvSpPr txBox="1"/>
          <p:nvPr/>
        </p:nvSpPr>
        <p:spPr>
          <a:xfrm>
            <a:off x="8700940" y="1255452"/>
            <a:ext cx="3186260" cy="4860868"/>
          </a:xfrm>
          <a:prstGeom prst="rect">
            <a:avLst/>
          </a:prstGeom>
          <a:noFill/>
        </p:spPr>
        <p:txBody>
          <a:bodyPr wrap="square" rtlCol="0">
            <a:noAutofit/>
          </a:bodyPr>
          <a:lstStyle/>
          <a:p>
            <a:pPr marL="179388" indent="-179388">
              <a:buFont typeface="Arial" panose="020B0604020202020204" pitchFamily="34" charset="0"/>
              <a:buChar char="•"/>
            </a:pPr>
            <a:r>
              <a:rPr lang="en-US" dirty="0">
                <a:latin typeface="Exo 2 Light" pitchFamily="2" charset="0"/>
              </a:rPr>
              <a:t> </a:t>
            </a:r>
          </a:p>
          <a:p>
            <a:pPr marL="179388" indent="-179388">
              <a:buFont typeface="Arial" panose="020B0604020202020204" pitchFamily="34" charset="0"/>
              <a:buChar char="•"/>
            </a:pPr>
            <a:endParaRPr lang="en-US" dirty="0">
              <a:latin typeface="Exo 2 Light" pitchFamily="2" charset="0"/>
            </a:endParaRPr>
          </a:p>
        </p:txBody>
      </p:sp>
      <p:sp>
        <p:nvSpPr>
          <p:cNvPr id="8" name="TextBox 7">
            <a:extLst>
              <a:ext uri="{FF2B5EF4-FFF2-40B4-BE49-F238E27FC236}">
                <a16:creationId xmlns:a16="http://schemas.microsoft.com/office/drawing/2014/main" id="{E93770C7-C2D0-3C86-1467-352ED865709B}"/>
              </a:ext>
            </a:extLst>
          </p:cNvPr>
          <p:cNvSpPr txBox="1"/>
          <p:nvPr/>
        </p:nvSpPr>
        <p:spPr>
          <a:xfrm>
            <a:off x="1026160" y="886120"/>
            <a:ext cx="6929120" cy="369332"/>
          </a:xfrm>
          <a:prstGeom prst="rect">
            <a:avLst/>
          </a:prstGeom>
          <a:noFill/>
        </p:spPr>
        <p:txBody>
          <a:bodyPr wrap="square" rtlCol="0">
            <a:spAutoFit/>
          </a:bodyPr>
          <a:lstStyle/>
          <a:p>
            <a:pPr algn="ctr"/>
            <a:r>
              <a:rPr lang="en-US" dirty="0">
                <a:latin typeface="Exo 2 Medium" pitchFamily="2" charset="0"/>
              </a:rPr>
              <a:t>Stem met je </a:t>
            </a:r>
            <a:r>
              <a:rPr lang="en-US" dirty="0" err="1">
                <a:latin typeface="Exo 2 Medium" pitchFamily="2" charset="0"/>
              </a:rPr>
              <a:t>sigarettenpeuk</a:t>
            </a:r>
            <a:endParaRPr lang="en-US" dirty="0">
              <a:latin typeface="Exo 2 Medium" pitchFamily="2" charset="0"/>
            </a:endParaRPr>
          </a:p>
        </p:txBody>
      </p:sp>
      <p:sp>
        <p:nvSpPr>
          <p:cNvPr id="9" name="TextBox 8">
            <a:extLst>
              <a:ext uri="{FF2B5EF4-FFF2-40B4-BE49-F238E27FC236}">
                <a16:creationId xmlns:a16="http://schemas.microsoft.com/office/drawing/2014/main" id="{5BB6552F-3D4C-D6B8-A35C-AD694BFDD139}"/>
              </a:ext>
            </a:extLst>
          </p:cNvPr>
          <p:cNvSpPr txBox="1"/>
          <p:nvPr/>
        </p:nvSpPr>
        <p:spPr>
          <a:xfrm>
            <a:off x="1017885" y="1528829"/>
            <a:ext cx="6929120" cy="2031901"/>
          </a:xfrm>
          <a:prstGeom prst="rect">
            <a:avLst/>
          </a:prstGeom>
          <a:solidFill>
            <a:schemeClr val="accent6">
              <a:lumMod val="20000"/>
              <a:lumOff val="80000"/>
            </a:schemeClr>
          </a:solidFill>
          <a:ln w="38100">
            <a:solidFill>
              <a:schemeClr val="tx1"/>
            </a:solidFill>
          </a:ln>
        </p:spPr>
        <p:txBody>
          <a:bodyPr wrap="square" rtlCol="0">
            <a:noAutofit/>
          </a:bodyPr>
          <a:lstStyle/>
          <a:p>
            <a:pPr algn="ctr"/>
            <a:r>
              <a:rPr lang="en-US" sz="4000" dirty="0">
                <a:latin typeface="Exo 2 Medium" pitchFamily="2" charset="0"/>
              </a:rPr>
              <a:t>Wilt u het </a:t>
            </a:r>
            <a:r>
              <a:rPr lang="en-US" sz="4000" dirty="0" err="1">
                <a:latin typeface="Exo 2 Medium" pitchFamily="2" charset="0"/>
              </a:rPr>
              <a:t>wisselen</a:t>
            </a:r>
            <a:r>
              <a:rPr lang="en-US" sz="4000" dirty="0">
                <a:latin typeface="Exo 2 Medium" pitchFamily="2" charset="0"/>
              </a:rPr>
              <a:t> </a:t>
            </a:r>
            <a:r>
              <a:rPr lang="en-US" sz="4000" dirty="0" err="1">
                <a:latin typeface="Exo 2 Medium" pitchFamily="2" charset="0"/>
              </a:rPr>
              <a:t>tussen</a:t>
            </a:r>
            <a:r>
              <a:rPr lang="en-US" sz="4000" dirty="0">
                <a:latin typeface="Exo 2 Medium" pitchFamily="2" charset="0"/>
              </a:rPr>
              <a:t> winter </a:t>
            </a:r>
            <a:r>
              <a:rPr lang="en-US" sz="4000" dirty="0" err="1">
                <a:latin typeface="Exo 2 Medium" pitchFamily="2" charset="0"/>
              </a:rPr>
              <a:t>en</a:t>
            </a:r>
            <a:r>
              <a:rPr lang="en-US" sz="4000" dirty="0">
                <a:latin typeface="Exo 2 Medium" pitchFamily="2" charset="0"/>
              </a:rPr>
              <a:t> </a:t>
            </a:r>
            <a:r>
              <a:rPr lang="en-US" sz="4000" dirty="0" err="1">
                <a:latin typeface="Exo 2 Medium" pitchFamily="2" charset="0"/>
              </a:rPr>
              <a:t>zomeruur</a:t>
            </a:r>
            <a:r>
              <a:rPr lang="en-US" sz="4000" dirty="0">
                <a:latin typeface="Exo 2 Medium" pitchFamily="2" charset="0"/>
              </a:rPr>
              <a:t> </a:t>
            </a:r>
            <a:r>
              <a:rPr lang="en-US" sz="4000" dirty="0" err="1">
                <a:latin typeface="Exo 2 Medium" pitchFamily="2" charset="0"/>
              </a:rPr>
              <a:t>afshaffen</a:t>
            </a:r>
            <a:r>
              <a:rPr lang="en-US" sz="4000" dirty="0">
                <a:latin typeface="Exo 2 Medium" pitchFamily="2" charset="0"/>
              </a:rPr>
              <a:t>?</a:t>
            </a:r>
          </a:p>
        </p:txBody>
      </p:sp>
      <p:sp>
        <p:nvSpPr>
          <p:cNvPr id="10" name="Arrow: Down 9">
            <a:extLst>
              <a:ext uri="{FF2B5EF4-FFF2-40B4-BE49-F238E27FC236}">
                <a16:creationId xmlns:a16="http://schemas.microsoft.com/office/drawing/2014/main" id="{D4FEDE5D-8FAE-2709-C609-F2A99BFA9E34}"/>
              </a:ext>
            </a:extLst>
          </p:cNvPr>
          <p:cNvSpPr/>
          <p:nvPr/>
        </p:nvSpPr>
        <p:spPr>
          <a:xfrm>
            <a:off x="83312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924D-825B-2835-6B5E-5A0E2A9FB78A}"/>
              </a:ext>
            </a:extLst>
          </p:cNvPr>
          <p:cNvSpPr/>
          <p:nvPr/>
        </p:nvSpPr>
        <p:spPr>
          <a:xfrm>
            <a:off x="102616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JA</a:t>
            </a:r>
          </a:p>
        </p:txBody>
      </p:sp>
      <p:sp>
        <p:nvSpPr>
          <p:cNvPr id="13" name="Arrow: Down 12">
            <a:extLst>
              <a:ext uri="{FF2B5EF4-FFF2-40B4-BE49-F238E27FC236}">
                <a16:creationId xmlns:a16="http://schemas.microsoft.com/office/drawing/2014/main" id="{BCD6D53B-ABFD-F732-6BA5-36529799D390}"/>
              </a:ext>
            </a:extLst>
          </p:cNvPr>
          <p:cNvSpPr/>
          <p:nvPr/>
        </p:nvSpPr>
        <p:spPr>
          <a:xfrm>
            <a:off x="584200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876D09-916B-EE8E-A06C-5F25A3089B72}"/>
              </a:ext>
            </a:extLst>
          </p:cNvPr>
          <p:cNvSpPr/>
          <p:nvPr/>
        </p:nvSpPr>
        <p:spPr>
          <a:xfrm>
            <a:off x="603504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NEEN</a:t>
            </a:r>
          </a:p>
        </p:txBody>
      </p:sp>
      <p:sp>
        <p:nvSpPr>
          <p:cNvPr id="15" name="Rectangle 14">
            <a:extLst>
              <a:ext uri="{FF2B5EF4-FFF2-40B4-BE49-F238E27FC236}">
                <a16:creationId xmlns:a16="http://schemas.microsoft.com/office/drawing/2014/main" id="{15F395D5-5E90-85D3-CFEB-05D0132E3101}"/>
              </a:ext>
            </a:extLst>
          </p:cNvPr>
          <p:cNvSpPr/>
          <p:nvPr/>
        </p:nvSpPr>
        <p:spPr>
          <a:xfrm>
            <a:off x="102616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215</a:t>
            </a:r>
          </a:p>
        </p:txBody>
      </p:sp>
      <p:sp>
        <p:nvSpPr>
          <p:cNvPr id="16" name="Rectangle 15">
            <a:extLst>
              <a:ext uri="{FF2B5EF4-FFF2-40B4-BE49-F238E27FC236}">
                <a16:creationId xmlns:a16="http://schemas.microsoft.com/office/drawing/2014/main" id="{5793D92D-2F28-038B-9FA8-0B7665D87839}"/>
              </a:ext>
            </a:extLst>
          </p:cNvPr>
          <p:cNvSpPr/>
          <p:nvPr/>
        </p:nvSpPr>
        <p:spPr>
          <a:xfrm>
            <a:off x="603504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24</a:t>
            </a:r>
          </a:p>
        </p:txBody>
      </p:sp>
      <p:sp>
        <p:nvSpPr>
          <p:cNvPr id="2" name="Rectangle 1">
            <a:extLst>
              <a:ext uri="{FF2B5EF4-FFF2-40B4-BE49-F238E27FC236}">
                <a16:creationId xmlns:a16="http://schemas.microsoft.com/office/drawing/2014/main" id="{017E6537-B7B2-D35B-4E52-0C98217316EF}"/>
              </a:ext>
            </a:extLst>
          </p:cNvPr>
          <p:cNvSpPr/>
          <p:nvPr/>
        </p:nvSpPr>
        <p:spPr>
          <a:xfrm>
            <a:off x="3059521" y="3757651"/>
            <a:ext cx="2893604" cy="1637309"/>
          </a:xfrm>
          <a:prstGeom prst="rect">
            <a:avLst/>
          </a:prstGeom>
          <a:solidFill>
            <a:schemeClr val="bg1"/>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000" dirty="0">
                <a:solidFill>
                  <a:srgbClr val="0070C0"/>
                </a:solidFill>
                <a:latin typeface="Exo 2 SemiBold" pitchFamily="2" charset="0"/>
              </a:rPr>
              <a:t>Object </a:t>
            </a:r>
            <a:r>
              <a:rPr lang="en-US" sz="3000" dirty="0" err="1">
                <a:solidFill>
                  <a:srgbClr val="0070C0"/>
                </a:solidFill>
                <a:latin typeface="Exo 2 SemiBold" pitchFamily="2" charset="0"/>
              </a:rPr>
              <a:t>gedetecteerd</a:t>
            </a:r>
            <a:endParaRPr lang="en-US" sz="3000" dirty="0">
              <a:solidFill>
                <a:srgbClr val="0070C0"/>
              </a:solidFill>
              <a:latin typeface="Exo 2 SemiBold" pitchFamily="2" charset="0"/>
            </a:endParaRPr>
          </a:p>
          <a:p>
            <a:pPr algn="ctr"/>
            <a:endParaRPr lang="en-US" sz="3000" dirty="0">
              <a:solidFill>
                <a:srgbClr val="0070C0"/>
              </a:solidFill>
              <a:latin typeface="Exo 2 SemiBold" pitchFamily="2" charset="0"/>
            </a:endParaRPr>
          </a:p>
        </p:txBody>
      </p:sp>
      <p:pic>
        <p:nvPicPr>
          <p:cNvPr id="11" name="Picture 10">
            <a:extLst>
              <a:ext uri="{FF2B5EF4-FFF2-40B4-BE49-F238E27FC236}">
                <a16:creationId xmlns:a16="http://schemas.microsoft.com/office/drawing/2014/main" id="{11E59E65-3536-D535-60D5-4CF044EE8A6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288068" y="4765040"/>
            <a:ext cx="426808" cy="574175"/>
          </a:xfrm>
          <a:prstGeom prst="rect">
            <a:avLst/>
          </a:prstGeom>
        </p:spPr>
      </p:pic>
    </p:spTree>
    <p:extLst>
      <p:ext uri="{BB962C8B-B14F-4D97-AF65-F5344CB8AC3E}">
        <p14:creationId xmlns:p14="http://schemas.microsoft.com/office/powerpoint/2010/main" val="96559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23A37-7D71-CEB2-93F8-4FD4D58DEC85}"/>
              </a:ext>
            </a:extLst>
          </p:cNvPr>
          <p:cNvSpPr>
            <a:spLocks noGrp="1"/>
          </p:cNvSpPr>
          <p:nvPr>
            <p:ph type="title"/>
          </p:nvPr>
        </p:nvSpPr>
        <p:spPr>
          <a:xfrm>
            <a:off x="339365" y="167163"/>
            <a:ext cx="11014435" cy="445579"/>
          </a:xfrm>
        </p:spPr>
        <p:txBody>
          <a:bodyPr>
            <a:noAutofit/>
          </a:bodyPr>
          <a:lstStyle/>
          <a:p>
            <a:r>
              <a:rPr lang="en-US" sz="3000" dirty="0" err="1">
                <a:solidFill>
                  <a:schemeClr val="tx2">
                    <a:lumMod val="75000"/>
                    <a:lumOff val="25000"/>
                  </a:schemeClr>
                </a:solidFill>
                <a:latin typeface="Exo 2 Medium" pitchFamily="2" charset="0"/>
              </a:rPr>
              <a:t>Peuken</a:t>
            </a:r>
            <a:r>
              <a:rPr lang="en-US" sz="3000" dirty="0">
                <a:solidFill>
                  <a:schemeClr val="tx2">
                    <a:lumMod val="75000"/>
                    <a:lumOff val="25000"/>
                  </a:schemeClr>
                </a:solidFill>
                <a:latin typeface="Exo 2 Medium" pitchFamily="2" charset="0"/>
              </a:rPr>
              <a:t> </a:t>
            </a:r>
            <a:r>
              <a:rPr lang="en-US" sz="3000" dirty="0" err="1">
                <a:solidFill>
                  <a:schemeClr val="tx2">
                    <a:lumMod val="75000"/>
                    <a:lumOff val="25000"/>
                  </a:schemeClr>
                </a:solidFill>
                <a:latin typeface="Exo 2 Medium" pitchFamily="2" charset="0"/>
              </a:rPr>
              <a:t>stembus</a:t>
            </a:r>
            <a:r>
              <a:rPr lang="en-US" sz="3000" dirty="0">
                <a:solidFill>
                  <a:schemeClr val="tx2">
                    <a:lumMod val="75000"/>
                    <a:lumOff val="25000"/>
                  </a:schemeClr>
                </a:solidFill>
                <a:latin typeface="Exo 2 Medium" pitchFamily="2" charset="0"/>
              </a:rPr>
              <a:t> GUI</a:t>
            </a:r>
          </a:p>
        </p:txBody>
      </p:sp>
      <p:sp>
        <p:nvSpPr>
          <p:cNvPr id="5" name="Rectangle: Rounded Corners 4">
            <a:extLst>
              <a:ext uri="{FF2B5EF4-FFF2-40B4-BE49-F238E27FC236}">
                <a16:creationId xmlns:a16="http://schemas.microsoft.com/office/drawing/2014/main" id="{8F284CB1-CB98-9432-9FD7-F61DD6BB219B}"/>
              </a:ext>
            </a:extLst>
          </p:cNvPr>
          <p:cNvSpPr/>
          <p:nvPr/>
        </p:nvSpPr>
        <p:spPr>
          <a:xfrm>
            <a:off x="691823" y="886120"/>
            <a:ext cx="7682845" cy="5307290"/>
          </a:xfrm>
          <a:prstGeom prst="roundRect">
            <a:avLst>
              <a:gd name="adj" fmla="val 4056"/>
            </a:avLst>
          </a:prstGeom>
          <a:solidFill>
            <a:schemeClr val="bg1">
              <a:lumMod val="8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C337FF-C203-16B1-17F1-80B924E05B3C}"/>
              </a:ext>
            </a:extLst>
          </p:cNvPr>
          <p:cNvSpPr txBox="1"/>
          <p:nvPr/>
        </p:nvSpPr>
        <p:spPr>
          <a:xfrm>
            <a:off x="8587819" y="886120"/>
            <a:ext cx="3299381" cy="369332"/>
          </a:xfrm>
          <a:prstGeom prst="rect">
            <a:avLst/>
          </a:prstGeom>
          <a:noFill/>
        </p:spPr>
        <p:txBody>
          <a:bodyPr wrap="square" rtlCol="0">
            <a:noAutofit/>
          </a:bodyPr>
          <a:lstStyle/>
          <a:p>
            <a:r>
              <a:rPr lang="en-US" dirty="0" err="1">
                <a:latin typeface="Exo 2 Light" pitchFamily="2" charset="0"/>
              </a:rPr>
              <a:t>Peuk</a:t>
            </a:r>
            <a:r>
              <a:rPr lang="en-US" dirty="0">
                <a:latin typeface="Exo 2 Light" pitchFamily="2" charset="0"/>
              </a:rPr>
              <a:t> </a:t>
            </a:r>
            <a:r>
              <a:rPr lang="en-US" dirty="0" err="1">
                <a:latin typeface="Exo 2 Light" pitchFamily="2" charset="0"/>
              </a:rPr>
              <a:t>herkenning</a:t>
            </a:r>
            <a:r>
              <a:rPr lang="en-US" dirty="0">
                <a:latin typeface="Exo 2 Light" pitchFamily="2" charset="0"/>
              </a:rPr>
              <a:t> door AI</a:t>
            </a:r>
          </a:p>
        </p:txBody>
      </p:sp>
      <p:sp>
        <p:nvSpPr>
          <p:cNvPr id="7" name="TextBox 6">
            <a:extLst>
              <a:ext uri="{FF2B5EF4-FFF2-40B4-BE49-F238E27FC236}">
                <a16:creationId xmlns:a16="http://schemas.microsoft.com/office/drawing/2014/main" id="{D766A60D-B03A-32D1-30EF-E0722DD381F6}"/>
              </a:ext>
            </a:extLst>
          </p:cNvPr>
          <p:cNvSpPr txBox="1"/>
          <p:nvPr/>
        </p:nvSpPr>
        <p:spPr>
          <a:xfrm>
            <a:off x="8700940" y="1255452"/>
            <a:ext cx="3186260" cy="4860868"/>
          </a:xfrm>
          <a:prstGeom prst="rect">
            <a:avLst/>
          </a:prstGeom>
          <a:noFill/>
        </p:spPr>
        <p:txBody>
          <a:bodyPr wrap="square" rtlCol="0">
            <a:noAutofit/>
          </a:bodyPr>
          <a:lstStyle/>
          <a:p>
            <a:pPr marL="179388" indent="-179388">
              <a:buFont typeface="Arial" panose="020B0604020202020204" pitchFamily="34" charset="0"/>
              <a:buChar char="•"/>
            </a:pPr>
            <a:r>
              <a:rPr lang="en-US" dirty="0">
                <a:latin typeface="Exo 2 Light" pitchFamily="2" charset="0"/>
              </a:rPr>
              <a:t> </a:t>
            </a:r>
          </a:p>
          <a:p>
            <a:pPr marL="179388" indent="-179388">
              <a:buFont typeface="Arial" panose="020B0604020202020204" pitchFamily="34" charset="0"/>
              <a:buChar char="•"/>
            </a:pPr>
            <a:endParaRPr lang="en-US" dirty="0">
              <a:latin typeface="Exo 2 Light" pitchFamily="2" charset="0"/>
            </a:endParaRPr>
          </a:p>
        </p:txBody>
      </p:sp>
      <p:sp>
        <p:nvSpPr>
          <p:cNvPr id="8" name="TextBox 7">
            <a:extLst>
              <a:ext uri="{FF2B5EF4-FFF2-40B4-BE49-F238E27FC236}">
                <a16:creationId xmlns:a16="http://schemas.microsoft.com/office/drawing/2014/main" id="{E93770C7-C2D0-3C86-1467-352ED865709B}"/>
              </a:ext>
            </a:extLst>
          </p:cNvPr>
          <p:cNvSpPr txBox="1"/>
          <p:nvPr/>
        </p:nvSpPr>
        <p:spPr>
          <a:xfrm>
            <a:off x="1026160" y="886120"/>
            <a:ext cx="6929120" cy="369332"/>
          </a:xfrm>
          <a:prstGeom prst="rect">
            <a:avLst/>
          </a:prstGeom>
          <a:noFill/>
        </p:spPr>
        <p:txBody>
          <a:bodyPr wrap="square" rtlCol="0">
            <a:spAutoFit/>
          </a:bodyPr>
          <a:lstStyle/>
          <a:p>
            <a:pPr algn="ctr"/>
            <a:r>
              <a:rPr lang="en-US" dirty="0">
                <a:latin typeface="Exo 2 Medium" pitchFamily="2" charset="0"/>
              </a:rPr>
              <a:t>Stem met je </a:t>
            </a:r>
            <a:r>
              <a:rPr lang="en-US" dirty="0" err="1">
                <a:latin typeface="Exo 2 Medium" pitchFamily="2" charset="0"/>
              </a:rPr>
              <a:t>sigarettenpeuk</a:t>
            </a:r>
            <a:endParaRPr lang="en-US" dirty="0">
              <a:latin typeface="Exo 2 Medium" pitchFamily="2" charset="0"/>
            </a:endParaRPr>
          </a:p>
        </p:txBody>
      </p:sp>
      <p:sp>
        <p:nvSpPr>
          <p:cNvPr id="9" name="TextBox 8">
            <a:extLst>
              <a:ext uri="{FF2B5EF4-FFF2-40B4-BE49-F238E27FC236}">
                <a16:creationId xmlns:a16="http://schemas.microsoft.com/office/drawing/2014/main" id="{5BB6552F-3D4C-D6B8-A35C-AD694BFDD139}"/>
              </a:ext>
            </a:extLst>
          </p:cNvPr>
          <p:cNvSpPr txBox="1"/>
          <p:nvPr/>
        </p:nvSpPr>
        <p:spPr>
          <a:xfrm>
            <a:off x="1017885" y="1528829"/>
            <a:ext cx="6929120" cy="2031901"/>
          </a:xfrm>
          <a:prstGeom prst="rect">
            <a:avLst/>
          </a:prstGeom>
          <a:solidFill>
            <a:schemeClr val="accent6">
              <a:lumMod val="20000"/>
              <a:lumOff val="80000"/>
            </a:schemeClr>
          </a:solidFill>
          <a:ln w="38100">
            <a:solidFill>
              <a:schemeClr val="tx1"/>
            </a:solidFill>
          </a:ln>
        </p:spPr>
        <p:txBody>
          <a:bodyPr wrap="square" rtlCol="0">
            <a:noAutofit/>
          </a:bodyPr>
          <a:lstStyle/>
          <a:p>
            <a:pPr algn="ctr"/>
            <a:r>
              <a:rPr lang="en-US" sz="4000" dirty="0">
                <a:latin typeface="Exo 2 Medium" pitchFamily="2" charset="0"/>
              </a:rPr>
              <a:t>Wilt u het </a:t>
            </a:r>
            <a:r>
              <a:rPr lang="en-US" sz="4000" dirty="0" err="1">
                <a:latin typeface="Exo 2 Medium" pitchFamily="2" charset="0"/>
              </a:rPr>
              <a:t>wisselen</a:t>
            </a:r>
            <a:r>
              <a:rPr lang="en-US" sz="4000" dirty="0">
                <a:latin typeface="Exo 2 Medium" pitchFamily="2" charset="0"/>
              </a:rPr>
              <a:t> </a:t>
            </a:r>
            <a:r>
              <a:rPr lang="en-US" sz="4000" dirty="0" err="1">
                <a:latin typeface="Exo 2 Medium" pitchFamily="2" charset="0"/>
              </a:rPr>
              <a:t>tussen</a:t>
            </a:r>
            <a:r>
              <a:rPr lang="en-US" sz="4000" dirty="0">
                <a:latin typeface="Exo 2 Medium" pitchFamily="2" charset="0"/>
              </a:rPr>
              <a:t> winter </a:t>
            </a:r>
            <a:r>
              <a:rPr lang="en-US" sz="4000" dirty="0" err="1">
                <a:latin typeface="Exo 2 Medium" pitchFamily="2" charset="0"/>
              </a:rPr>
              <a:t>en</a:t>
            </a:r>
            <a:r>
              <a:rPr lang="en-US" sz="4000" dirty="0">
                <a:latin typeface="Exo 2 Medium" pitchFamily="2" charset="0"/>
              </a:rPr>
              <a:t> </a:t>
            </a:r>
            <a:r>
              <a:rPr lang="en-US" sz="4000" dirty="0" err="1">
                <a:latin typeface="Exo 2 Medium" pitchFamily="2" charset="0"/>
              </a:rPr>
              <a:t>zomeruur</a:t>
            </a:r>
            <a:r>
              <a:rPr lang="en-US" sz="4000" dirty="0">
                <a:latin typeface="Exo 2 Medium" pitchFamily="2" charset="0"/>
              </a:rPr>
              <a:t> </a:t>
            </a:r>
            <a:r>
              <a:rPr lang="en-US" sz="4000" dirty="0" err="1">
                <a:latin typeface="Exo 2 Medium" pitchFamily="2" charset="0"/>
              </a:rPr>
              <a:t>afshaffen</a:t>
            </a:r>
            <a:r>
              <a:rPr lang="en-US" sz="4000" dirty="0">
                <a:latin typeface="Exo 2 Medium" pitchFamily="2" charset="0"/>
              </a:rPr>
              <a:t>?</a:t>
            </a:r>
          </a:p>
        </p:txBody>
      </p:sp>
      <p:sp>
        <p:nvSpPr>
          <p:cNvPr id="10" name="Arrow: Down 9">
            <a:extLst>
              <a:ext uri="{FF2B5EF4-FFF2-40B4-BE49-F238E27FC236}">
                <a16:creationId xmlns:a16="http://schemas.microsoft.com/office/drawing/2014/main" id="{D4FEDE5D-8FAE-2709-C609-F2A99BFA9E34}"/>
              </a:ext>
            </a:extLst>
          </p:cNvPr>
          <p:cNvSpPr/>
          <p:nvPr/>
        </p:nvSpPr>
        <p:spPr>
          <a:xfrm>
            <a:off x="83312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924D-825B-2835-6B5E-5A0E2A9FB78A}"/>
              </a:ext>
            </a:extLst>
          </p:cNvPr>
          <p:cNvSpPr/>
          <p:nvPr/>
        </p:nvSpPr>
        <p:spPr>
          <a:xfrm>
            <a:off x="102616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JA</a:t>
            </a:r>
          </a:p>
        </p:txBody>
      </p:sp>
      <p:sp>
        <p:nvSpPr>
          <p:cNvPr id="13" name="Arrow: Down 12">
            <a:extLst>
              <a:ext uri="{FF2B5EF4-FFF2-40B4-BE49-F238E27FC236}">
                <a16:creationId xmlns:a16="http://schemas.microsoft.com/office/drawing/2014/main" id="{BCD6D53B-ABFD-F732-6BA5-36529799D390}"/>
              </a:ext>
            </a:extLst>
          </p:cNvPr>
          <p:cNvSpPr/>
          <p:nvPr/>
        </p:nvSpPr>
        <p:spPr>
          <a:xfrm>
            <a:off x="584200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876D09-916B-EE8E-A06C-5F25A3089B72}"/>
              </a:ext>
            </a:extLst>
          </p:cNvPr>
          <p:cNvSpPr/>
          <p:nvPr/>
        </p:nvSpPr>
        <p:spPr>
          <a:xfrm>
            <a:off x="603504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NEEN</a:t>
            </a:r>
          </a:p>
        </p:txBody>
      </p:sp>
      <p:sp>
        <p:nvSpPr>
          <p:cNvPr id="15" name="Rectangle 14">
            <a:extLst>
              <a:ext uri="{FF2B5EF4-FFF2-40B4-BE49-F238E27FC236}">
                <a16:creationId xmlns:a16="http://schemas.microsoft.com/office/drawing/2014/main" id="{15F395D5-5E90-85D3-CFEB-05D0132E3101}"/>
              </a:ext>
            </a:extLst>
          </p:cNvPr>
          <p:cNvSpPr/>
          <p:nvPr/>
        </p:nvSpPr>
        <p:spPr>
          <a:xfrm>
            <a:off x="1026160" y="3757651"/>
            <a:ext cx="1920240" cy="915949"/>
          </a:xfrm>
          <a:prstGeom prst="rect">
            <a:avLst/>
          </a:prstGeom>
          <a:solidFill>
            <a:schemeClr val="accent6">
              <a:lumMod val="60000"/>
              <a:lumOff val="40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216</a:t>
            </a:r>
          </a:p>
        </p:txBody>
      </p:sp>
      <p:sp>
        <p:nvSpPr>
          <p:cNvPr id="16" name="Rectangle 15">
            <a:extLst>
              <a:ext uri="{FF2B5EF4-FFF2-40B4-BE49-F238E27FC236}">
                <a16:creationId xmlns:a16="http://schemas.microsoft.com/office/drawing/2014/main" id="{5793D92D-2F28-038B-9FA8-0B7665D87839}"/>
              </a:ext>
            </a:extLst>
          </p:cNvPr>
          <p:cNvSpPr/>
          <p:nvPr/>
        </p:nvSpPr>
        <p:spPr>
          <a:xfrm>
            <a:off x="603504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24</a:t>
            </a:r>
          </a:p>
        </p:txBody>
      </p:sp>
      <p:sp>
        <p:nvSpPr>
          <p:cNvPr id="2" name="Rectangle 1">
            <a:extLst>
              <a:ext uri="{FF2B5EF4-FFF2-40B4-BE49-F238E27FC236}">
                <a16:creationId xmlns:a16="http://schemas.microsoft.com/office/drawing/2014/main" id="{017E6537-B7B2-D35B-4E52-0C98217316EF}"/>
              </a:ext>
            </a:extLst>
          </p:cNvPr>
          <p:cNvSpPr/>
          <p:nvPr/>
        </p:nvSpPr>
        <p:spPr>
          <a:xfrm>
            <a:off x="3059521" y="3757651"/>
            <a:ext cx="2893604" cy="1637309"/>
          </a:xfrm>
          <a:prstGeom prst="rect">
            <a:avLst/>
          </a:prstGeom>
          <a:solidFill>
            <a:schemeClr val="bg1"/>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000" dirty="0" err="1">
                <a:solidFill>
                  <a:srgbClr val="0070C0"/>
                </a:solidFill>
                <a:latin typeface="Exo 2 SemiBold" pitchFamily="2" charset="0"/>
              </a:rPr>
              <a:t>Sigaretten</a:t>
            </a:r>
            <a:r>
              <a:rPr lang="en-US" sz="3000" dirty="0">
                <a:solidFill>
                  <a:srgbClr val="0070C0"/>
                </a:solidFill>
                <a:latin typeface="Exo 2 SemiBold" pitchFamily="2" charset="0"/>
              </a:rPr>
              <a:t> </a:t>
            </a:r>
            <a:r>
              <a:rPr lang="en-US" sz="3000" dirty="0" err="1">
                <a:solidFill>
                  <a:srgbClr val="0070C0"/>
                </a:solidFill>
                <a:latin typeface="Exo 2 SemiBold" pitchFamily="2" charset="0"/>
              </a:rPr>
              <a:t>peuk</a:t>
            </a:r>
            <a:r>
              <a:rPr lang="en-US" sz="3000" dirty="0">
                <a:solidFill>
                  <a:srgbClr val="0070C0"/>
                </a:solidFill>
                <a:latin typeface="Exo 2 SemiBold" pitchFamily="2" charset="0"/>
              </a:rPr>
              <a:t> correct </a:t>
            </a:r>
            <a:r>
              <a:rPr lang="en-US" sz="3000" dirty="0" err="1">
                <a:solidFill>
                  <a:srgbClr val="0070C0"/>
                </a:solidFill>
                <a:latin typeface="Exo 2 SemiBold" pitchFamily="2" charset="0"/>
              </a:rPr>
              <a:t>herkend</a:t>
            </a:r>
            <a:endParaRPr lang="en-US" sz="3000" dirty="0">
              <a:solidFill>
                <a:srgbClr val="0070C0"/>
              </a:solidFill>
              <a:latin typeface="Exo 2 SemiBold" pitchFamily="2" charset="0"/>
            </a:endParaRPr>
          </a:p>
          <a:p>
            <a:pPr algn="ctr"/>
            <a:endParaRPr lang="en-US" sz="3000" dirty="0">
              <a:solidFill>
                <a:srgbClr val="0070C0"/>
              </a:solidFill>
              <a:latin typeface="Exo 2 SemiBold" pitchFamily="2" charset="0"/>
            </a:endParaRPr>
          </a:p>
        </p:txBody>
      </p:sp>
      <p:sp>
        <p:nvSpPr>
          <p:cNvPr id="3" name="Speech Bubble: Rectangle with Corners Rounded 2">
            <a:extLst>
              <a:ext uri="{FF2B5EF4-FFF2-40B4-BE49-F238E27FC236}">
                <a16:creationId xmlns:a16="http://schemas.microsoft.com/office/drawing/2014/main" id="{FDE5474E-B535-F08A-BC68-5CFF7CEDADE3}"/>
              </a:ext>
            </a:extLst>
          </p:cNvPr>
          <p:cNvSpPr/>
          <p:nvPr/>
        </p:nvSpPr>
        <p:spPr>
          <a:xfrm>
            <a:off x="2946400" y="5919265"/>
            <a:ext cx="2127805" cy="876300"/>
          </a:xfrm>
          <a:prstGeom prst="wedgeRoundRectCallout">
            <a:avLst>
              <a:gd name="adj1" fmla="val -62194"/>
              <a:gd name="adj2" fmla="val -228804"/>
              <a:gd name="adj3" fmla="val 16667"/>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r>
              <a:rPr lang="en-US" sz="1400" dirty="0" err="1">
                <a:solidFill>
                  <a:srgbClr val="0070C0"/>
                </a:solidFill>
                <a:latin typeface="Exo 2 Light" pitchFamily="2" charset="0"/>
              </a:rPr>
              <a:t>Flikkert</a:t>
            </a:r>
            <a:r>
              <a:rPr lang="en-US" sz="1400" dirty="0">
                <a:solidFill>
                  <a:srgbClr val="0070C0"/>
                </a:solidFill>
                <a:latin typeface="Exo 2 Light" pitchFamily="2" charset="0"/>
              </a:rPr>
              <a:t> 3 </a:t>
            </a:r>
            <a:r>
              <a:rPr lang="en-US" sz="1400" dirty="0" err="1">
                <a:solidFill>
                  <a:srgbClr val="0070C0"/>
                </a:solidFill>
                <a:latin typeface="Exo 2 Light" pitchFamily="2" charset="0"/>
              </a:rPr>
              <a:t>seconden</a:t>
            </a:r>
            <a:r>
              <a:rPr lang="en-US" sz="1400" dirty="0">
                <a:solidFill>
                  <a:srgbClr val="0070C0"/>
                </a:solidFill>
                <a:latin typeface="Exo 2 Light" pitchFamily="2" charset="0"/>
              </a:rPr>
              <a:t> lang </a:t>
            </a:r>
            <a:r>
              <a:rPr lang="en-US" sz="1400" dirty="0" err="1">
                <a:solidFill>
                  <a:srgbClr val="0070C0"/>
                </a:solidFill>
                <a:latin typeface="Exo 2 Light" pitchFamily="2" charset="0"/>
              </a:rPr>
              <a:t>groen</a:t>
            </a:r>
            <a:r>
              <a:rPr lang="en-US" sz="1400" dirty="0">
                <a:solidFill>
                  <a:srgbClr val="0070C0"/>
                </a:solidFill>
                <a:latin typeface="Exo 2 Light" pitchFamily="2" charset="0"/>
              </a:rPr>
              <a:t> op (2x/sec)</a:t>
            </a:r>
          </a:p>
        </p:txBody>
      </p:sp>
    </p:spTree>
    <p:extLst>
      <p:ext uri="{BB962C8B-B14F-4D97-AF65-F5344CB8AC3E}">
        <p14:creationId xmlns:p14="http://schemas.microsoft.com/office/powerpoint/2010/main" val="136428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23A37-7D71-CEB2-93F8-4FD4D58DEC85}"/>
              </a:ext>
            </a:extLst>
          </p:cNvPr>
          <p:cNvSpPr>
            <a:spLocks noGrp="1"/>
          </p:cNvSpPr>
          <p:nvPr>
            <p:ph type="title"/>
          </p:nvPr>
        </p:nvSpPr>
        <p:spPr>
          <a:xfrm>
            <a:off x="339365" y="167163"/>
            <a:ext cx="11014435" cy="445579"/>
          </a:xfrm>
        </p:spPr>
        <p:txBody>
          <a:bodyPr>
            <a:noAutofit/>
          </a:bodyPr>
          <a:lstStyle/>
          <a:p>
            <a:r>
              <a:rPr lang="en-US" sz="3000" dirty="0" err="1">
                <a:solidFill>
                  <a:schemeClr val="tx2">
                    <a:lumMod val="75000"/>
                    <a:lumOff val="25000"/>
                  </a:schemeClr>
                </a:solidFill>
                <a:latin typeface="Exo 2 Medium" pitchFamily="2" charset="0"/>
              </a:rPr>
              <a:t>Peuken</a:t>
            </a:r>
            <a:r>
              <a:rPr lang="en-US" sz="3000" dirty="0">
                <a:solidFill>
                  <a:schemeClr val="tx2">
                    <a:lumMod val="75000"/>
                    <a:lumOff val="25000"/>
                  </a:schemeClr>
                </a:solidFill>
                <a:latin typeface="Exo 2 Medium" pitchFamily="2" charset="0"/>
              </a:rPr>
              <a:t> </a:t>
            </a:r>
            <a:r>
              <a:rPr lang="en-US" sz="3000" dirty="0" err="1">
                <a:solidFill>
                  <a:schemeClr val="tx2">
                    <a:lumMod val="75000"/>
                    <a:lumOff val="25000"/>
                  </a:schemeClr>
                </a:solidFill>
                <a:latin typeface="Exo 2 Medium" pitchFamily="2" charset="0"/>
              </a:rPr>
              <a:t>stembus</a:t>
            </a:r>
            <a:r>
              <a:rPr lang="en-US" sz="3000" dirty="0">
                <a:solidFill>
                  <a:schemeClr val="tx2">
                    <a:lumMod val="75000"/>
                    <a:lumOff val="25000"/>
                  </a:schemeClr>
                </a:solidFill>
                <a:latin typeface="Exo 2 Medium" pitchFamily="2" charset="0"/>
              </a:rPr>
              <a:t> GUI</a:t>
            </a:r>
          </a:p>
        </p:txBody>
      </p:sp>
      <p:sp>
        <p:nvSpPr>
          <p:cNvPr id="5" name="Rectangle: Rounded Corners 4">
            <a:extLst>
              <a:ext uri="{FF2B5EF4-FFF2-40B4-BE49-F238E27FC236}">
                <a16:creationId xmlns:a16="http://schemas.microsoft.com/office/drawing/2014/main" id="{8F284CB1-CB98-9432-9FD7-F61DD6BB219B}"/>
              </a:ext>
            </a:extLst>
          </p:cNvPr>
          <p:cNvSpPr/>
          <p:nvPr/>
        </p:nvSpPr>
        <p:spPr>
          <a:xfrm>
            <a:off x="691823" y="886120"/>
            <a:ext cx="7682845" cy="5307290"/>
          </a:xfrm>
          <a:prstGeom prst="roundRect">
            <a:avLst>
              <a:gd name="adj" fmla="val 4056"/>
            </a:avLst>
          </a:prstGeom>
          <a:solidFill>
            <a:schemeClr val="bg1">
              <a:lumMod val="8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C337FF-C203-16B1-17F1-80B924E05B3C}"/>
              </a:ext>
            </a:extLst>
          </p:cNvPr>
          <p:cNvSpPr txBox="1"/>
          <p:nvPr/>
        </p:nvSpPr>
        <p:spPr>
          <a:xfrm>
            <a:off x="8587819" y="886120"/>
            <a:ext cx="3299381" cy="369332"/>
          </a:xfrm>
          <a:prstGeom prst="rect">
            <a:avLst/>
          </a:prstGeom>
          <a:noFill/>
        </p:spPr>
        <p:txBody>
          <a:bodyPr wrap="square" rtlCol="0">
            <a:noAutofit/>
          </a:bodyPr>
          <a:lstStyle/>
          <a:p>
            <a:r>
              <a:rPr lang="en-US" dirty="0" err="1">
                <a:latin typeface="Exo 2 Light" pitchFamily="2" charset="0"/>
              </a:rPr>
              <a:t>Peuk</a:t>
            </a:r>
            <a:r>
              <a:rPr lang="en-US" dirty="0">
                <a:latin typeface="Exo 2 Light" pitchFamily="2" charset="0"/>
              </a:rPr>
              <a:t> </a:t>
            </a:r>
            <a:r>
              <a:rPr lang="en-US" dirty="0" err="1">
                <a:latin typeface="Exo 2 Light" pitchFamily="2" charset="0"/>
              </a:rPr>
              <a:t>niet</a:t>
            </a:r>
            <a:r>
              <a:rPr lang="en-US" dirty="0">
                <a:latin typeface="Exo 2 Light" pitchFamily="2" charset="0"/>
              </a:rPr>
              <a:t> </a:t>
            </a:r>
            <a:r>
              <a:rPr lang="en-US" dirty="0" err="1">
                <a:latin typeface="Exo 2 Light" pitchFamily="2" charset="0"/>
              </a:rPr>
              <a:t>herkend</a:t>
            </a:r>
            <a:endParaRPr lang="en-US" dirty="0">
              <a:latin typeface="Exo 2 Light" pitchFamily="2" charset="0"/>
            </a:endParaRPr>
          </a:p>
        </p:txBody>
      </p:sp>
      <p:sp>
        <p:nvSpPr>
          <p:cNvPr id="7" name="TextBox 6">
            <a:extLst>
              <a:ext uri="{FF2B5EF4-FFF2-40B4-BE49-F238E27FC236}">
                <a16:creationId xmlns:a16="http://schemas.microsoft.com/office/drawing/2014/main" id="{D766A60D-B03A-32D1-30EF-E0722DD381F6}"/>
              </a:ext>
            </a:extLst>
          </p:cNvPr>
          <p:cNvSpPr txBox="1"/>
          <p:nvPr/>
        </p:nvSpPr>
        <p:spPr>
          <a:xfrm>
            <a:off x="8700940" y="1255452"/>
            <a:ext cx="3186260" cy="4860868"/>
          </a:xfrm>
          <a:prstGeom prst="rect">
            <a:avLst/>
          </a:prstGeom>
          <a:noFill/>
        </p:spPr>
        <p:txBody>
          <a:bodyPr wrap="square" rtlCol="0">
            <a:noAutofit/>
          </a:bodyPr>
          <a:lstStyle/>
          <a:p>
            <a:pPr marL="179388" indent="-179388">
              <a:buFont typeface="Arial" panose="020B0604020202020204" pitchFamily="34" charset="0"/>
              <a:buChar char="•"/>
            </a:pPr>
            <a:r>
              <a:rPr lang="en-US" dirty="0">
                <a:latin typeface="Exo 2 Light" pitchFamily="2" charset="0"/>
              </a:rPr>
              <a:t> </a:t>
            </a:r>
          </a:p>
          <a:p>
            <a:pPr marL="179388" indent="-179388">
              <a:buFont typeface="Arial" panose="020B0604020202020204" pitchFamily="34" charset="0"/>
              <a:buChar char="•"/>
            </a:pPr>
            <a:endParaRPr lang="en-US" dirty="0">
              <a:latin typeface="Exo 2 Light" pitchFamily="2" charset="0"/>
            </a:endParaRPr>
          </a:p>
        </p:txBody>
      </p:sp>
      <p:sp>
        <p:nvSpPr>
          <p:cNvPr id="8" name="TextBox 7">
            <a:extLst>
              <a:ext uri="{FF2B5EF4-FFF2-40B4-BE49-F238E27FC236}">
                <a16:creationId xmlns:a16="http://schemas.microsoft.com/office/drawing/2014/main" id="{E93770C7-C2D0-3C86-1467-352ED865709B}"/>
              </a:ext>
            </a:extLst>
          </p:cNvPr>
          <p:cNvSpPr txBox="1"/>
          <p:nvPr/>
        </p:nvSpPr>
        <p:spPr>
          <a:xfrm>
            <a:off x="1026160" y="886120"/>
            <a:ext cx="6929120" cy="369332"/>
          </a:xfrm>
          <a:prstGeom prst="rect">
            <a:avLst/>
          </a:prstGeom>
          <a:noFill/>
        </p:spPr>
        <p:txBody>
          <a:bodyPr wrap="square" rtlCol="0">
            <a:spAutoFit/>
          </a:bodyPr>
          <a:lstStyle/>
          <a:p>
            <a:pPr algn="ctr"/>
            <a:r>
              <a:rPr lang="en-US" dirty="0">
                <a:latin typeface="Exo 2 Medium" pitchFamily="2" charset="0"/>
              </a:rPr>
              <a:t>Stem met je </a:t>
            </a:r>
            <a:r>
              <a:rPr lang="en-US" dirty="0" err="1">
                <a:latin typeface="Exo 2 Medium" pitchFamily="2" charset="0"/>
              </a:rPr>
              <a:t>sigarettenpeuk</a:t>
            </a:r>
            <a:endParaRPr lang="en-US" dirty="0">
              <a:latin typeface="Exo 2 Medium" pitchFamily="2" charset="0"/>
            </a:endParaRPr>
          </a:p>
        </p:txBody>
      </p:sp>
      <p:sp>
        <p:nvSpPr>
          <p:cNvPr id="9" name="TextBox 8">
            <a:extLst>
              <a:ext uri="{FF2B5EF4-FFF2-40B4-BE49-F238E27FC236}">
                <a16:creationId xmlns:a16="http://schemas.microsoft.com/office/drawing/2014/main" id="{5BB6552F-3D4C-D6B8-A35C-AD694BFDD139}"/>
              </a:ext>
            </a:extLst>
          </p:cNvPr>
          <p:cNvSpPr txBox="1"/>
          <p:nvPr/>
        </p:nvSpPr>
        <p:spPr>
          <a:xfrm>
            <a:off x="1017885" y="1528829"/>
            <a:ext cx="6929120" cy="2031901"/>
          </a:xfrm>
          <a:prstGeom prst="rect">
            <a:avLst/>
          </a:prstGeom>
          <a:solidFill>
            <a:schemeClr val="accent6">
              <a:lumMod val="20000"/>
              <a:lumOff val="80000"/>
            </a:schemeClr>
          </a:solidFill>
          <a:ln w="38100">
            <a:solidFill>
              <a:schemeClr val="tx1"/>
            </a:solidFill>
          </a:ln>
        </p:spPr>
        <p:txBody>
          <a:bodyPr wrap="square" rtlCol="0">
            <a:noAutofit/>
          </a:bodyPr>
          <a:lstStyle/>
          <a:p>
            <a:pPr algn="ctr"/>
            <a:r>
              <a:rPr lang="en-US" sz="4000" dirty="0">
                <a:latin typeface="Exo 2 Medium" pitchFamily="2" charset="0"/>
              </a:rPr>
              <a:t>Wilt u het </a:t>
            </a:r>
            <a:r>
              <a:rPr lang="en-US" sz="4000" dirty="0" err="1">
                <a:latin typeface="Exo 2 Medium" pitchFamily="2" charset="0"/>
              </a:rPr>
              <a:t>wisselen</a:t>
            </a:r>
            <a:r>
              <a:rPr lang="en-US" sz="4000" dirty="0">
                <a:latin typeface="Exo 2 Medium" pitchFamily="2" charset="0"/>
              </a:rPr>
              <a:t> </a:t>
            </a:r>
            <a:r>
              <a:rPr lang="en-US" sz="4000" dirty="0" err="1">
                <a:latin typeface="Exo 2 Medium" pitchFamily="2" charset="0"/>
              </a:rPr>
              <a:t>tussen</a:t>
            </a:r>
            <a:r>
              <a:rPr lang="en-US" sz="4000" dirty="0">
                <a:latin typeface="Exo 2 Medium" pitchFamily="2" charset="0"/>
              </a:rPr>
              <a:t> winter </a:t>
            </a:r>
            <a:r>
              <a:rPr lang="en-US" sz="4000" dirty="0" err="1">
                <a:latin typeface="Exo 2 Medium" pitchFamily="2" charset="0"/>
              </a:rPr>
              <a:t>en</a:t>
            </a:r>
            <a:r>
              <a:rPr lang="en-US" sz="4000" dirty="0">
                <a:latin typeface="Exo 2 Medium" pitchFamily="2" charset="0"/>
              </a:rPr>
              <a:t> </a:t>
            </a:r>
            <a:r>
              <a:rPr lang="en-US" sz="4000" dirty="0" err="1">
                <a:latin typeface="Exo 2 Medium" pitchFamily="2" charset="0"/>
              </a:rPr>
              <a:t>zomeruur</a:t>
            </a:r>
            <a:r>
              <a:rPr lang="en-US" sz="4000" dirty="0">
                <a:latin typeface="Exo 2 Medium" pitchFamily="2" charset="0"/>
              </a:rPr>
              <a:t> </a:t>
            </a:r>
            <a:r>
              <a:rPr lang="en-US" sz="4000" dirty="0" err="1">
                <a:latin typeface="Exo 2 Medium" pitchFamily="2" charset="0"/>
              </a:rPr>
              <a:t>afshaffen</a:t>
            </a:r>
            <a:r>
              <a:rPr lang="en-US" sz="4000" dirty="0">
                <a:latin typeface="Exo 2 Medium" pitchFamily="2" charset="0"/>
              </a:rPr>
              <a:t>?</a:t>
            </a:r>
          </a:p>
        </p:txBody>
      </p:sp>
      <p:sp>
        <p:nvSpPr>
          <p:cNvPr id="10" name="Arrow: Down 9">
            <a:extLst>
              <a:ext uri="{FF2B5EF4-FFF2-40B4-BE49-F238E27FC236}">
                <a16:creationId xmlns:a16="http://schemas.microsoft.com/office/drawing/2014/main" id="{D4FEDE5D-8FAE-2709-C609-F2A99BFA9E34}"/>
              </a:ext>
            </a:extLst>
          </p:cNvPr>
          <p:cNvSpPr/>
          <p:nvPr/>
        </p:nvSpPr>
        <p:spPr>
          <a:xfrm>
            <a:off x="83312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924D-825B-2835-6B5E-5A0E2A9FB78A}"/>
              </a:ext>
            </a:extLst>
          </p:cNvPr>
          <p:cNvSpPr/>
          <p:nvPr/>
        </p:nvSpPr>
        <p:spPr>
          <a:xfrm>
            <a:off x="102616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JA</a:t>
            </a:r>
          </a:p>
        </p:txBody>
      </p:sp>
      <p:sp>
        <p:nvSpPr>
          <p:cNvPr id="13" name="Arrow: Down 12">
            <a:extLst>
              <a:ext uri="{FF2B5EF4-FFF2-40B4-BE49-F238E27FC236}">
                <a16:creationId xmlns:a16="http://schemas.microsoft.com/office/drawing/2014/main" id="{BCD6D53B-ABFD-F732-6BA5-36529799D390}"/>
              </a:ext>
            </a:extLst>
          </p:cNvPr>
          <p:cNvSpPr/>
          <p:nvPr/>
        </p:nvSpPr>
        <p:spPr>
          <a:xfrm>
            <a:off x="5842000" y="5486400"/>
            <a:ext cx="2316480" cy="629920"/>
          </a:xfrm>
          <a:prstGeom prst="downArrow">
            <a:avLst>
              <a:gd name="adj1" fmla="val 82456"/>
              <a:gd name="adj2" fmla="val 60139"/>
            </a:avLst>
          </a:prstGeom>
          <a:solidFill>
            <a:schemeClr val="bg1">
              <a:lumMod val="6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876D09-916B-EE8E-A06C-5F25A3089B72}"/>
              </a:ext>
            </a:extLst>
          </p:cNvPr>
          <p:cNvSpPr/>
          <p:nvPr/>
        </p:nvSpPr>
        <p:spPr>
          <a:xfrm>
            <a:off x="6035040" y="4765040"/>
            <a:ext cx="1920240" cy="629920"/>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NEEN</a:t>
            </a:r>
          </a:p>
        </p:txBody>
      </p:sp>
      <p:sp>
        <p:nvSpPr>
          <p:cNvPr id="15" name="Rectangle 14">
            <a:extLst>
              <a:ext uri="{FF2B5EF4-FFF2-40B4-BE49-F238E27FC236}">
                <a16:creationId xmlns:a16="http://schemas.microsoft.com/office/drawing/2014/main" id="{15F395D5-5E90-85D3-CFEB-05D0132E3101}"/>
              </a:ext>
            </a:extLst>
          </p:cNvPr>
          <p:cNvSpPr/>
          <p:nvPr/>
        </p:nvSpPr>
        <p:spPr>
          <a:xfrm>
            <a:off x="102616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215</a:t>
            </a:r>
          </a:p>
        </p:txBody>
      </p:sp>
      <p:sp>
        <p:nvSpPr>
          <p:cNvPr id="16" name="Rectangle 15">
            <a:extLst>
              <a:ext uri="{FF2B5EF4-FFF2-40B4-BE49-F238E27FC236}">
                <a16:creationId xmlns:a16="http://schemas.microsoft.com/office/drawing/2014/main" id="{5793D92D-2F28-038B-9FA8-0B7665D87839}"/>
              </a:ext>
            </a:extLst>
          </p:cNvPr>
          <p:cNvSpPr/>
          <p:nvPr/>
        </p:nvSpPr>
        <p:spPr>
          <a:xfrm>
            <a:off x="6035040" y="3757651"/>
            <a:ext cx="1920240" cy="915949"/>
          </a:xfrm>
          <a:prstGeom prst="rect">
            <a:avLst/>
          </a:prstGeom>
          <a:solidFill>
            <a:schemeClr val="bg1">
              <a:lumMod val="75000"/>
            </a:schemeClr>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0C0"/>
                </a:solidFill>
                <a:latin typeface="Exo 2 SemiBold" pitchFamily="2" charset="0"/>
              </a:rPr>
              <a:t>24</a:t>
            </a:r>
          </a:p>
        </p:txBody>
      </p:sp>
      <p:sp>
        <p:nvSpPr>
          <p:cNvPr id="2" name="Rectangle 1">
            <a:extLst>
              <a:ext uri="{FF2B5EF4-FFF2-40B4-BE49-F238E27FC236}">
                <a16:creationId xmlns:a16="http://schemas.microsoft.com/office/drawing/2014/main" id="{017E6537-B7B2-D35B-4E52-0C98217316EF}"/>
              </a:ext>
            </a:extLst>
          </p:cNvPr>
          <p:cNvSpPr/>
          <p:nvPr/>
        </p:nvSpPr>
        <p:spPr>
          <a:xfrm>
            <a:off x="3059521" y="3757651"/>
            <a:ext cx="2893604" cy="1637309"/>
          </a:xfrm>
          <a:prstGeom prst="rect">
            <a:avLst/>
          </a:prstGeom>
          <a:solidFill>
            <a:schemeClr val="bg1"/>
          </a:solidFill>
          <a:ln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100" dirty="0" err="1">
                <a:solidFill>
                  <a:srgbClr val="0070C0"/>
                </a:solidFill>
                <a:latin typeface="Exo 2 SemiBold" pitchFamily="2" charset="0"/>
              </a:rPr>
              <a:t>Mijn</a:t>
            </a:r>
            <a:r>
              <a:rPr lang="en-US" sz="2100" dirty="0">
                <a:solidFill>
                  <a:srgbClr val="0070C0"/>
                </a:solidFill>
                <a:latin typeface="Exo 2 SemiBold" pitchFamily="2" charset="0"/>
              </a:rPr>
              <a:t> excuses, </a:t>
            </a:r>
            <a:r>
              <a:rPr lang="en-US" sz="2100" dirty="0" err="1">
                <a:solidFill>
                  <a:srgbClr val="0070C0"/>
                </a:solidFill>
                <a:latin typeface="Exo 2 SemiBold" pitchFamily="2" charset="0"/>
              </a:rPr>
              <a:t>ik</a:t>
            </a:r>
            <a:r>
              <a:rPr lang="en-US" sz="2100" dirty="0">
                <a:solidFill>
                  <a:srgbClr val="0070C0"/>
                </a:solidFill>
                <a:latin typeface="Exo 2 SemiBold" pitchFamily="2" charset="0"/>
              </a:rPr>
              <a:t> </a:t>
            </a:r>
            <a:r>
              <a:rPr lang="en-US" sz="2100" dirty="0" err="1">
                <a:solidFill>
                  <a:srgbClr val="0070C0"/>
                </a:solidFill>
                <a:latin typeface="Exo 2 SemiBold" pitchFamily="2" charset="0"/>
              </a:rPr>
              <a:t>kon</a:t>
            </a:r>
            <a:r>
              <a:rPr lang="en-US" sz="2100" dirty="0">
                <a:solidFill>
                  <a:srgbClr val="0070C0"/>
                </a:solidFill>
                <a:latin typeface="Exo 2 SemiBold" pitchFamily="2" charset="0"/>
              </a:rPr>
              <a:t> </a:t>
            </a:r>
            <a:r>
              <a:rPr lang="en-US" sz="2100" dirty="0" err="1">
                <a:solidFill>
                  <a:srgbClr val="0070C0"/>
                </a:solidFill>
                <a:latin typeface="Exo 2 SemiBold" pitchFamily="2" charset="0"/>
              </a:rPr>
              <a:t>geen</a:t>
            </a:r>
            <a:r>
              <a:rPr lang="en-US" sz="2100" dirty="0">
                <a:solidFill>
                  <a:srgbClr val="0070C0"/>
                </a:solidFill>
                <a:latin typeface="Exo 2 SemiBold" pitchFamily="2" charset="0"/>
              </a:rPr>
              <a:t> </a:t>
            </a:r>
            <a:r>
              <a:rPr lang="en-US" sz="2100" dirty="0" err="1">
                <a:solidFill>
                  <a:srgbClr val="0070C0"/>
                </a:solidFill>
                <a:latin typeface="Exo 2 SemiBold" pitchFamily="2" charset="0"/>
              </a:rPr>
              <a:t>peuk</a:t>
            </a:r>
            <a:r>
              <a:rPr lang="en-US" sz="2100" dirty="0">
                <a:solidFill>
                  <a:srgbClr val="0070C0"/>
                </a:solidFill>
                <a:latin typeface="Exo 2 SemiBold" pitchFamily="2" charset="0"/>
              </a:rPr>
              <a:t> </a:t>
            </a:r>
            <a:r>
              <a:rPr lang="en-US" sz="2100" dirty="0" err="1">
                <a:solidFill>
                  <a:srgbClr val="0070C0"/>
                </a:solidFill>
                <a:latin typeface="Exo 2 SemiBold" pitchFamily="2" charset="0"/>
              </a:rPr>
              <a:t>herkennen</a:t>
            </a:r>
            <a:r>
              <a:rPr lang="en-US" sz="2100" dirty="0">
                <a:solidFill>
                  <a:srgbClr val="0070C0"/>
                </a:solidFill>
                <a:latin typeface="Exo 2 SemiBold" pitchFamily="2" charset="0"/>
              </a:rPr>
              <a:t>.</a:t>
            </a:r>
          </a:p>
          <a:p>
            <a:pPr algn="ctr"/>
            <a:r>
              <a:rPr lang="en-US" sz="2100" dirty="0" err="1">
                <a:solidFill>
                  <a:srgbClr val="0070C0"/>
                </a:solidFill>
                <a:latin typeface="Exo 2 SemiBold" pitchFamily="2" charset="0"/>
              </a:rPr>
              <a:t>Probeer</a:t>
            </a:r>
            <a:r>
              <a:rPr lang="en-US" sz="2100" dirty="0">
                <a:solidFill>
                  <a:srgbClr val="0070C0"/>
                </a:solidFill>
                <a:latin typeface="Exo 2 SemiBold" pitchFamily="2" charset="0"/>
              </a:rPr>
              <a:t> het later </a:t>
            </a:r>
            <a:r>
              <a:rPr lang="en-US" sz="2100" dirty="0" err="1">
                <a:solidFill>
                  <a:srgbClr val="0070C0"/>
                </a:solidFill>
                <a:latin typeface="Exo 2 SemiBold" pitchFamily="2" charset="0"/>
              </a:rPr>
              <a:t>opnieuw</a:t>
            </a:r>
            <a:r>
              <a:rPr lang="en-US" sz="2100" dirty="0">
                <a:solidFill>
                  <a:srgbClr val="0070C0"/>
                </a:solidFill>
                <a:latin typeface="Exo 2 SemiBold" pitchFamily="2" charset="0"/>
              </a:rPr>
              <a:t>.</a:t>
            </a:r>
          </a:p>
        </p:txBody>
      </p:sp>
    </p:spTree>
    <p:extLst>
      <p:ext uri="{BB962C8B-B14F-4D97-AF65-F5344CB8AC3E}">
        <p14:creationId xmlns:p14="http://schemas.microsoft.com/office/powerpoint/2010/main" val="407763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23A37-7D71-CEB2-93F8-4FD4D58DEC85}"/>
              </a:ext>
            </a:extLst>
          </p:cNvPr>
          <p:cNvSpPr>
            <a:spLocks noGrp="1"/>
          </p:cNvSpPr>
          <p:nvPr>
            <p:ph type="title"/>
          </p:nvPr>
        </p:nvSpPr>
        <p:spPr>
          <a:xfrm>
            <a:off x="339365" y="167163"/>
            <a:ext cx="11014435" cy="445579"/>
          </a:xfrm>
        </p:spPr>
        <p:txBody>
          <a:bodyPr>
            <a:noAutofit/>
          </a:bodyPr>
          <a:lstStyle/>
          <a:p>
            <a:r>
              <a:rPr lang="en-US" sz="3000" dirty="0" err="1">
                <a:solidFill>
                  <a:schemeClr val="tx2">
                    <a:lumMod val="75000"/>
                    <a:lumOff val="25000"/>
                  </a:schemeClr>
                </a:solidFill>
                <a:latin typeface="Exo 2 Medium" pitchFamily="2" charset="0"/>
              </a:rPr>
              <a:t>Peuken</a:t>
            </a:r>
            <a:r>
              <a:rPr lang="en-US" sz="3000" dirty="0">
                <a:solidFill>
                  <a:schemeClr val="tx2">
                    <a:lumMod val="75000"/>
                    <a:lumOff val="25000"/>
                  </a:schemeClr>
                </a:solidFill>
                <a:latin typeface="Exo 2 Medium" pitchFamily="2" charset="0"/>
              </a:rPr>
              <a:t> </a:t>
            </a:r>
            <a:r>
              <a:rPr lang="en-US" sz="3000" dirty="0" err="1">
                <a:solidFill>
                  <a:schemeClr val="tx2">
                    <a:lumMod val="75000"/>
                    <a:lumOff val="25000"/>
                  </a:schemeClr>
                </a:solidFill>
                <a:latin typeface="Exo 2 Medium" pitchFamily="2" charset="0"/>
              </a:rPr>
              <a:t>stembus</a:t>
            </a:r>
            <a:r>
              <a:rPr lang="en-US" sz="3000" dirty="0">
                <a:solidFill>
                  <a:schemeClr val="tx2">
                    <a:lumMod val="75000"/>
                    <a:lumOff val="25000"/>
                  </a:schemeClr>
                </a:solidFill>
                <a:latin typeface="Exo 2 Medium" pitchFamily="2" charset="0"/>
              </a:rPr>
              <a:t> GUI</a:t>
            </a:r>
          </a:p>
        </p:txBody>
      </p:sp>
      <p:sp>
        <p:nvSpPr>
          <p:cNvPr id="5" name="Rectangle: Rounded Corners 4">
            <a:extLst>
              <a:ext uri="{FF2B5EF4-FFF2-40B4-BE49-F238E27FC236}">
                <a16:creationId xmlns:a16="http://schemas.microsoft.com/office/drawing/2014/main" id="{8F284CB1-CB98-9432-9FD7-F61DD6BB219B}"/>
              </a:ext>
            </a:extLst>
          </p:cNvPr>
          <p:cNvSpPr/>
          <p:nvPr/>
        </p:nvSpPr>
        <p:spPr>
          <a:xfrm>
            <a:off x="691823" y="886120"/>
            <a:ext cx="7682845" cy="5307290"/>
          </a:xfrm>
          <a:prstGeom prst="roundRect">
            <a:avLst>
              <a:gd name="adj" fmla="val 4056"/>
            </a:avLst>
          </a:prstGeom>
          <a:solidFill>
            <a:schemeClr val="bg1">
              <a:lumMod val="85000"/>
            </a:schemeClr>
          </a:solid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C337FF-C203-16B1-17F1-80B924E05B3C}"/>
              </a:ext>
            </a:extLst>
          </p:cNvPr>
          <p:cNvSpPr txBox="1"/>
          <p:nvPr/>
        </p:nvSpPr>
        <p:spPr>
          <a:xfrm>
            <a:off x="8587819" y="886120"/>
            <a:ext cx="3299381" cy="369332"/>
          </a:xfrm>
          <a:prstGeom prst="rect">
            <a:avLst/>
          </a:prstGeom>
          <a:noFill/>
        </p:spPr>
        <p:txBody>
          <a:bodyPr wrap="square" rtlCol="0">
            <a:noAutofit/>
          </a:bodyPr>
          <a:lstStyle/>
          <a:p>
            <a:r>
              <a:rPr lang="en-US" dirty="0">
                <a:latin typeface="Exo 2 Light" pitchFamily="2" charset="0"/>
              </a:rPr>
              <a:t>ERROR</a:t>
            </a:r>
          </a:p>
        </p:txBody>
      </p:sp>
      <p:sp>
        <p:nvSpPr>
          <p:cNvPr id="7" name="TextBox 6">
            <a:extLst>
              <a:ext uri="{FF2B5EF4-FFF2-40B4-BE49-F238E27FC236}">
                <a16:creationId xmlns:a16="http://schemas.microsoft.com/office/drawing/2014/main" id="{D766A60D-B03A-32D1-30EF-E0722DD381F6}"/>
              </a:ext>
            </a:extLst>
          </p:cNvPr>
          <p:cNvSpPr txBox="1"/>
          <p:nvPr/>
        </p:nvSpPr>
        <p:spPr>
          <a:xfrm>
            <a:off x="8700940" y="1255452"/>
            <a:ext cx="3186260" cy="4860868"/>
          </a:xfrm>
          <a:prstGeom prst="rect">
            <a:avLst/>
          </a:prstGeom>
          <a:noFill/>
        </p:spPr>
        <p:txBody>
          <a:bodyPr wrap="square" rtlCol="0">
            <a:noAutofit/>
          </a:bodyPr>
          <a:lstStyle/>
          <a:p>
            <a:pPr marL="179388" indent="-179388">
              <a:buFont typeface="Arial" panose="020B0604020202020204" pitchFamily="34" charset="0"/>
              <a:buChar char="•"/>
            </a:pPr>
            <a:r>
              <a:rPr lang="en-US" dirty="0">
                <a:latin typeface="Exo 2 Light" pitchFamily="2" charset="0"/>
              </a:rPr>
              <a:t> </a:t>
            </a:r>
          </a:p>
          <a:p>
            <a:pPr marL="179388" indent="-179388">
              <a:buFont typeface="Arial" panose="020B0604020202020204" pitchFamily="34" charset="0"/>
              <a:buChar char="•"/>
            </a:pPr>
            <a:endParaRPr lang="en-US" dirty="0">
              <a:latin typeface="Exo 2 Light" pitchFamily="2" charset="0"/>
            </a:endParaRPr>
          </a:p>
        </p:txBody>
      </p:sp>
      <p:sp>
        <p:nvSpPr>
          <p:cNvPr id="8" name="TextBox 7">
            <a:extLst>
              <a:ext uri="{FF2B5EF4-FFF2-40B4-BE49-F238E27FC236}">
                <a16:creationId xmlns:a16="http://schemas.microsoft.com/office/drawing/2014/main" id="{E93770C7-C2D0-3C86-1467-352ED865709B}"/>
              </a:ext>
            </a:extLst>
          </p:cNvPr>
          <p:cNvSpPr txBox="1"/>
          <p:nvPr/>
        </p:nvSpPr>
        <p:spPr>
          <a:xfrm>
            <a:off x="1026160" y="886120"/>
            <a:ext cx="6929120" cy="369332"/>
          </a:xfrm>
          <a:prstGeom prst="rect">
            <a:avLst/>
          </a:prstGeom>
          <a:noFill/>
        </p:spPr>
        <p:txBody>
          <a:bodyPr wrap="square" rtlCol="0">
            <a:spAutoFit/>
          </a:bodyPr>
          <a:lstStyle/>
          <a:p>
            <a:pPr algn="ctr"/>
            <a:r>
              <a:rPr lang="en-US" dirty="0">
                <a:latin typeface="Exo 2 Medium" pitchFamily="2" charset="0"/>
              </a:rPr>
              <a:t>Stem met je </a:t>
            </a:r>
            <a:r>
              <a:rPr lang="en-US" dirty="0" err="1">
                <a:latin typeface="Exo 2 Medium" pitchFamily="2" charset="0"/>
              </a:rPr>
              <a:t>sigarettenpeuk</a:t>
            </a:r>
            <a:endParaRPr lang="en-US" dirty="0">
              <a:latin typeface="Exo 2 Medium" pitchFamily="2" charset="0"/>
            </a:endParaRPr>
          </a:p>
        </p:txBody>
      </p:sp>
      <p:grpSp>
        <p:nvGrpSpPr>
          <p:cNvPr id="11" name="Group 10">
            <a:extLst>
              <a:ext uri="{FF2B5EF4-FFF2-40B4-BE49-F238E27FC236}">
                <a16:creationId xmlns:a16="http://schemas.microsoft.com/office/drawing/2014/main" id="{FB776FC8-024F-2E6A-5B2D-D583F1881246}"/>
              </a:ext>
            </a:extLst>
          </p:cNvPr>
          <p:cNvGrpSpPr/>
          <p:nvPr/>
        </p:nvGrpSpPr>
        <p:grpSpPr>
          <a:xfrm>
            <a:off x="1782066" y="1443105"/>
            <a:ext cx="6257034" cy="2952751"/>
            <a:chOff x="1791591" y="1762124"/>
            <a:chExt cx="6257034" cy="2952751"/>
          </a:xfrm>
        </p:grpSpPr>
        <p:pic>
          <p:nvPicPr>
            <p:cNvPr id="1030" name="Picture 6" descr="Modern minimal not found error icon oops page not found. 404 Error the page  not found with Concept cartoon cut theme web banner, Link to empty non  existent page. workers repairs website">
              <a:extLst>
                <a:ext uri="{FF2B5EF4-FFF2-40B4-BE49-F238E27FC236}">
                  <a16:creationId xmlns:a16="http://schemas.microsoft.com/office/drawing/2014/main" id="{482D388B-8531-9468-8E39-400F89B77977}"/>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694" t="19009" r="9777" b="24312"/>
            <a:stretch/>
          </p:blipFill>
          <p:spPr bwMode="auto">
            <a:xfrm>
              <a:off x="1791591" y="1762124"/>
              <a:ext cx="6163689" cy="29527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2F9DA05-6F5A-6578-C2FB-BFD4218F1D0B}"/>
                </a:ext>
              </a:extLst>
            </p:cNvPr>
            <p:cNvSpPr/>
            <p:nvPr/>
          </p:nvSpPr>
          <p:spPr>
            <a:xfrm>
              <a:off x="4448175" y="3552825"/>
              <a:ext cx="3600450" cy="876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FE0779FC-31BD-3557-CB5C-1260D4B95580}"/>
              </a:ext>
            </a:extLst>
          </p:cNvPr>
          <p:cNvSpPr/>
          <p:nvPr/>
        </p:nvSpPr>
        <p:spPr>
          <a:xfrm>
            <a:off x="1122045" y="4348231"/>
            <a:ext cx="6823710" cy="14902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200" dirty="0">
                <a:latin typeface="Exo 2 SemiBold" pitchFamily="2" charset="0"/>
              </a:rPr>
              <a:t>Sorry. </a:t>
            </a:r>
            <a:r>
              <a:rPr lang="en-US" sz="2200" dirty="0" err="1">
                <a:latin typeface="Exo 2 SemiBold" pitchFamily="2" charset="0"/>
              </a:rPr>
              <a:t>Mijn</a:t>
            </a:r>
            <a:r>
              <a:rPr lang="en-US" sz="2200" dirty="0">
                <a:latin typeface="Exo 2 SemiBold" pitchFamily="2" charset="0"/>
              </a:rPr>
              <a:t> </a:t>
            </a:r>
            <a:r>
              <a:rPr lang="en-US" sz="2200" dirty="0" err="1">
                <a:latin typeface="Exo 2 SemiBold" pitchFamily="2" charset="0"/>
              </a:rPr>
              <a:t>computerbrein</a:t>
            </a:r>
            <a:r>
              <a:rPr lang="en-US" sz="2200" dirty="0">
                <a:latin typeface="Exo 2 SemiBold" pitchFamily="2" charset="0"/>
              </a:rPr>
              <a:t> </a:t>
            </a:r>
            <a:r>
              <a:rPr lang="en-US" sz="2200" dirty="0" err="1">
                <a:latin typeface="Exo 2 SemiBold" pitchFamily="2" charset="0"/>
              </a:rPr>
              <a:t>laat</a:t>
            </a:r>
            <a:r>
              <a:rPr lang="en-US" sz="2200" dirty="0">
                <a:latin typeface="Exo 2 SemiBold" pitchFamily="2" charset="0"/>
              </a:rPr>
              <a:t> het even </a:t>
            </a:r>
            <a:r>
              <a:rPr lang="en-US" sz="2200" dirty="0" err="1">
                <a:latin typeface="Exo 2 SemiBold" pitchFamily="2" charset="0"/>
              </a:rPr>
              <a:t>afweten</a:t>
            </a:r>
            <a:r>
              <a:rPr lang="en-US" sz="2200" dirty="0">
                <a:latin typeface="Exo 2 SemiBold" pitchFamily="2" charset="0"/>
              </a:rPr>
              <a:t>. </a:t>
            </a:r>
          </a:p>
          <a:p>
            <a:pPr algn="ctr">
              <a:lnSpc>
                <a:spcPct val="150000"/>
              </a:lnSpc>
            </a:pPr>
            <a:r>
              <a:rPr lang="en-US" sz="2200" dirty="0">
                <a:latin typeface="Exo 2 SemiBold" pitchFamily="2" charset="0"/>
              </a:rPr>
              <a:t>Maar </a:t>
            </a:r>
            <a:r>
              <a:rPr lang="en-US" sz="2200" dirty="0" err="1">
                <a:latin typeface="Exo 2 SemiBold" pitchFamily="2" charset="0"/>
              </a:rPr>
              <a:t>bezoek</a:t>
            </a:r>
            <a:r>
              <a:rPr lang="en-US" sz="2200" dirty="0">
                <a:latin typeface="Exo 2 SemiBold" pitchFamily="2" charset="0"/>
              </a:rPr>
              <a:t> me </a:t>
            </a:r>
            <a:r>
              <a:rPr lang="en-US" sz="2200" dirty="0" err="1">
                <a:latin typeface="Exo 2 SemiBold" pitchFamily="2" charset="0"/>
              </a:rPr>
              <a:t>graag</a:t>
            </a:r>
            <a:r>
              <a:rPr lang="en-US" sz="2200" dirty="0">
                <a:latin typeface="Exo 2 SemiBold" pitchFamily="2" charset="0"/>
              </a:rPr>
              <a:t> later </a:t>
            </a:r>
            <a:r>
              <a:rPr lang="en-US" sz="2200" dirty="0" err="1">
                <a:latin typeface="Exo 2 SemiBold" pitchFamily="2" charset="0"/>
              </a:rPr>
              <a:t>opnieuw</a:t>
            </a:r>
            <a:r>
              <a:rPr lang="en-US" sz="2200" dirty="0">
                <a:latin typeface="Exo 2 SemiBold" pitchFamily="2" charset="0"/>
              </a:rPr>
              <a:t>.</a:t>
            </a:r>
          </a:p>
        </p:txBody>
      </p:sp>
    </p:spTree>
    <p:extLst>
      <p:ext uri="{BB962C8B-B14F-4D97-AF65-F5344CB8AC3E}">
        <p14:creationId xmlns:p14="http://schemas.microsoft.com/office/powerpoint/2010/main" val="309077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220</Words>
  <Application>Microsoft Office PowerPoint</Application>
  <PresentationFormat>Widescreen</PresentationFormat>
  <Paragraphs>62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Aptos Display</vt:lpstr>
      <vt:lpstr>Arial</vt:lpstr>
      <vt:lpstr>Exo 2 Light</vt:lpstr>
      <vt:lpstr>Exo 2 Medium</vt:lpstr>
      <vt:lpstr>Exo 2 SemiBold</vt:lpstr>
      <vt:lpstr>Office Theme</vt:lpstr>
      <vt:lpstr>Peuken stembus GUI</vt:lpstr>
      <vt:lpstr>Peuken stembus GUI</vt:lpstr>
      <vt:lpstr>Peuken stembus GUI</vt:lpstr>
      <vt:lpstr>Peuken stembus GUI</vt:lpstr>
      <vt:lpstr>Peuken stembus GUI</vt:lpstr>
      <vt:lpstr>Peuken stembus GUI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Declerck, Thierry</dc:creator>
  <cp:lastModifiedBy>Declerck, Thierry</cp:lastModifiedBy>
  <cp:revision>1</cp:revision>
  <dcterms:created xsi:type="dcterms:W3CDTF">2025-04-04T10:47:58Z</dcterms:created>
  <dcterms:modified xsi:type="dcterms:W3CDTF">2025-04-04T17:10:44Z</dcterms:modified>
</cp:coreProperties>
</file>