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Canva Sans Italics" charset="1" panose="020B0503030501040103"/>
      <p:regular r:id="rId16"/>
    </p:embeddedFont>
    <p:embeddedFont>
      <p:font typeface="Canva Sans Bold Italics" charset="1" panose="020B0803030501040103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40721" y="4800917"/>
            <a:ext cx="9606558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2 CONTAINER SECURITY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21858" y="596582"/>
            <a:ext cx="1141102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CONTAINER SECURITY FUNDAMENTALS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28321" y="1979883"/>
            <a:ext cx="8356253" cy="563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  <a:spcBef>
                <a:spcPct val="0"/>
              </a:spcBef>
            </a:pPr>
            <a:r>
              <a:rPr lang="en-US" b="true" sz="33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container security Fundamentals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26818"/>
            <a:ext cx="17259300" cy="789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Container security is the practice of protecting containerized applications throughout their lifecycle—from building images to deploying and running them—ensuring confidentiality, integrity, and availability of workloads.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28321" y="4530090"/>
            <a:ext cx="1567904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3590" y="5334000"/>
            <a:ext cx="14792964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Build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:   Secure code, dependencies, and base images. 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          </a:t>
            </a: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Example: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Scan Dockerfiles, use trusted registries.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83590" y="6554634"/>
            <a:ext cx="15712121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Ship: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Ensure image integrity and authenticity during distribution. 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       </a:t>
            </a: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Example: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Image signing &amp; verification.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83590" y="7779548"/>
            <a:ext cx="5415855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Deploy: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Harden container runtime 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</a:t>
            </a:r>
            <a:r>
              <a:rPr lang="en-US" b="true" sz="2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</a:t>
            </a:r>
            <a:r>
              <a:rPr lang="en-US" sz="24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Restrict privileges.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12273" y="9220200"/>
            <a:ext cx="9595197" cy="81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Run: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Detect and respond to runtime threats. 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      </a:t>
            </a:r>
            <a:r>
              <a:rPr lang="en-US" b="true" sz="2400" i="true">
                <a:solidFill>
                  <a:srgbClr val="000000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Example:</a:t>
            </a:r>
            <a:r>
              <a:rPr lang="en-US" sz="24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Runtime scanning, anomaly detection.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6582"/>
            <a:ext cx="9702701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Container Security Attack Surface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370" y="2035096"/>
            <a:ext cx="15441960" cy="726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main entry points attackers can exploit: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</a:t>
            </a: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Image Vulnerabilities –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Outdated or unpatched software inside images.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Misconfigured Docker –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verly permissive --privileged mode, lack of namespace isolation.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Insecure Registries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Pulling images over HTTP or from untrusted sources.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Runtime Escapes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Exploiting kernel vulnerabilities to break out of containers.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Secrets Exposure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API keys, credentials in images or environment variables.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Supply Chain Attacks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Malicious code injected in base images or dependencies.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Network Exposure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– Unprotected container ports or weak firewall rules.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31518" y="596582"/>
            <a:ext cx="10424964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DOCKER SECURITY BEST PRACTICES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82005" y="1985632"/>
            <a:ext cx="12121530" cy="648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Image Security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trusted sources — </a:t>
            </a:r>
            <a:r>
              <a:rPr lang="en-US" sz="28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official base images or internal verified registry.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b="true" sz="28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Pin exact versions </a:t>
            </a:r>
            <a:r>
              <a:rPr lang="en-US" sz="28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(avoid latest).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Scan images regularly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(Trivy, Grype, Snyk).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 and verify images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(Docker Content Trust, cosign).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Keep images minimal —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Remove build tools &amp; unused packages.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secrets in images —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Store in secret managers or volumes.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57201" y="1501457"/>
            <a:ext cx="9464278" cy="345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Dockerfile Hardening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Minimal base images 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(alpine, distroless, scratch).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Non-root user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Use COPY instead of ADD unless you need tar extraction.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Multi-stage builds to keep final image clean.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Set immutable file systems where possible.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80538" y="5618734"/>
            <a:ext cx="9254669" cy="3383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Runtime Security</a:t>
            </a:r>
          </a:p>
          <a:p>
            <a:pPr algn="l">
              <a:lnSpc>
                <a:spcPts val="3780"/>
              </a:lnSpc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Drop unused capabilities</a:t>
            </a:r>
          </a:p>
          <a:p>
            <a:pPr algn="just">
              <a:lnSpc>
                <a:spcPts val="3780"/>
              </a:lnSpc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Avoid--privileged containers.</a:t>
            </a:r>
          </a:p>
          <a:p>
            <a:pPr algn="just">
              <a:lnSpc>
                <a:spcPts val="3780"/>
              </a:lnSpc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Use seccomp, AppArmor, SELinux for syscall control.</a:t>
            </a:r>
          </a:p>
          <a:p>
            <a:pPr algn="just">
              <a:lnSpc>
                <a:spcPts val="3780"/>
              </a:lnSpc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Limit resources</a:t>
            </a:r>
          </a:p>
          <a:p>
            <a:pPr algn="l">
              <a:lnSpc>
                <a:spcPts val="3780"/>
              </a:lnSpc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Run with --read-only and write to tmpfs for temp files.</a:t>
            </a:r>
          </a:p>
          <a:p>
            <a:pPr algn="l">
              <a:lnSpc>
                <a:spcPts val="37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9842" y="739458"/>
            <a:ext cx="4982617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Avoid Hardcoding Secrets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75396" y="1505653"/>
            <a:ext cx="13091686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DO NOT put passwords, API keys, or tokens in the Dockerfile or ENV vars.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Instead: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 Pass secrets at runtime with --env-file or Kubernetes Secrets.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Use Vault or AWS Secrets Manager.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29842" y="3907799"/>
            <a:ext cx="12077254" cy="243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Networking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I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solate services in user-defined networks.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Only expose required ports to the host.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Disable inter-container communication when not needed (--icc=false).  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Use TLS for Docker API and service communication.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9842" y="7080099"/>
            <a:ext cx="11754594" cy="2431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Host &amp; Daemon Hardening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 R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estrict Docker socket access (root-equivalent).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Keep Docker &amp; OS updated.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Enable rootless Docker where possible.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 Audit daemon configuration — disable legacy features you don’t use</a:t>
            </a: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23682"/>
            <a:ext cx="10868546" cy="195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Monitoring &amp; Compliance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C</a:t>
            </a: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entralized logging (ELK, Fluentd, Loki).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 Runtime threat detection (Falco, Sysdig Secure).</a:t>
            </a:r>
          </a:p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 i="true">
                <a:solidFill>
                  <a:srgbClr val="000000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  Audit containers periodically — vulnerabilities appear over time</a:t>
            </a:r>
            <a:r>
              <a:rPr lang="en-US" b="true" sz="2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93020" y="596582"/>
            <a:ext cx="10935221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CONTAINER ISOLATION MECHANISMS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23582" y="2154441"/>
            <a:ext cx="13035275" cy="8122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Run in Isolation using Namespace</a:t>
            </a:r>
          </a:p>
          <a:p>
            <a:pPr algn="ctr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Control Groups (cgroups) — Isolation of how much a process can use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Union Filesystems (OverlayFS) — Filesystem isolation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just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Capabilities — Isolation of kernel privileges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Seccomp — Isolation of syscalls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Mandatory Access Control (AppArmor / SELinux) — Isolation of what can be accessed</a:t>
            </a:r>
          </a:p>
          <a:p>
            <a:pPr algn="l">
              <a:lnSpc>
                <a:spcPts val="4340"/>
              </a:lnSpc>
              <a:spcBef>
                <a:spcPct val="0"/>
              </a:spcBef>
            </a:pPr>
          </a:p>
          <a:p>
            <a:pPr algn="l">
              <a:lnSpc>
                <a:spcPts val="4340"/>
              </a:lnSpc>
              <a:spcBef>
                <a:spcPct val="0"/>
              </a:spcBef>
            </a:pPr>
            <a:r>
              <a:rPr lang="en-US" b="true" sz="31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Rootless Containers — Isolation from host root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68506" y="4711382"/>
            <a:ext cx="3374007" cy="778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9"/>
              </a:lnSpc>
              <a:spcBef>
                <a:spcPct val="0"/>
              </a:spcBef>
            </a:pPr>
            <a:r>
              <a:rPr lang="en-US" b="true" sz="45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DAGvx6LH8os</dc:identifier>
  <dcterms:modified xsi:type="dcterms:W3CDTF">2011-08-01T06:04:30Z</dcterms:modified>
  <cp:revision>1</cp:revision>
  <dc:title>MODULE 2 CONTAINER SECURITY</dc:title>
</cp:coreProperties>
</file>