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405040" y="2406960"/>
            <a:ext cx="7477200" cy="596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997600" y="3395880"/>
            <a:ext cx="659988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395"/>
              </a:lnSpc>
            </a:pPr>
            <a:r>
              <a:rPr b="1" lang="en-US" sz="6430" strike="noStrike">
                <a:solidFill>
                  <a:srgbClr val="000000"/>
                </a:solidFill>
                <a:latin typeface="Horizon"/>
                <a:ea typeface="Horizon"/>
              </a:rPr>
              <a:t>Module1</a:t>
            </a:r>
            <a:r>
              <a:rPr lang="en-US" sz="6430" strike="noStrike">
                <a:solidFill>
                  <a:srgbClr val="000000"/>
                </a:solidFill>
                <a:latin typeface="Horizon"/>
                <a:ea typeface="Horizon"/>
              </a:rPr>
              <a:t>  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6296760" y="4812840"/>
            <a:ext cx="6001920" cy="5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191"/>
              </a:lnSpc>
            </a:pPr>
            <a:r>
              <a:rPr b="1" lang="en-US" sz="3110" strike="noStrike">
                <a:solidFill>
                  <a:srgbClr val="000000"/>
                </a:solidFill>
                <a:latin typeface="Horizon"/>
                <a:ea typeface="Horizon"/>
              </a:rPr>
              <a:t>CONTAINER BASICS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7270560" y="555840"/>
            <a:ext cx="4023720" cy="944640"/>
          </a:xfrm>
          <a:custGeom>
            <a:avLst/>
            <a:gdLst/>
            <a:ahLst/>
            <a:rect l="0" t="0" r="r" b="b"/>
            <a:pathLst>
              <a:path w="4024740" h="945815">
                <a:moveTo>
                  <a:pt x="0" y="0"/>
                </a:moveTo>
                <a:lnTo>
                  <a:pt x="4024739" y="0"/>
                </a:lnTo>
                <a:lnTo>
                  <a:pt x="4024739" y="945814"/>
                </a:lnTo>
                <a:lnTo>
                  <a:pt x="0" y="945814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889920" y="1501560"/>
            <a:ext cx="6379560" cy="8560800"/>
          </a:xfrm>
          <a:custGeom>
            <a:avLst/>
            <a:gdLst/>
            <a:ahLst/>
            <a:rect l="0" t="0" r="r" b="b"/>
            <a:pathLst>
              <a:path w="6380766" h="8561876">
                <a:moveTo>
                  <a:pt x="0" y="0"/>
                </a:moveTo>
                <a:lnTo>
                  <a:pt x="6380765" y="0"/>
                </a:lnTo>
                <a:lnTo>
                  <a:pt x="6380765" y="8561875"/>
                </a:lnTo>
                <a:lnTo>
                  <a:pt x="0" y="8561875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8957880" y="1501560"/>
            <a:ext cx="7538400" cy="8560800"/>
          </a:xfrm>
          <a:custGeom>
            <a:avLst/>
            <a:gdLst/>
            <a:ahLst/>
            <a:rect l="0" t="0" r="r" b="b"/>
            <a:pathLst>
              <a:path w="7539335" h="8561876">
                <a:moveTo>
                  <a:pt x="0" y="0"/>
                </a:moveTo>
                <a:lnTo>
                  <a:pt x="7539334" y="0"/>
                </a:lnTo>
                <a:lnTo>
                  <a:pt x="7539334" y="8561875"/>
                </a:lnTo>
                <a:lnTo>
                  <a:pt x="0" y="8561875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531320" y="2542320"/>
            <a:ext cx="9224280" cy="1382760"/>
          </a:xfrm>
          <a:custGeom>
            <a:avLst/>
            <a:gdLst/>
            <a:ahLst/>
            <a:rect l="0" t="0" r="r" b="b"/>
            <a:pathLst>
              <a:path w="9225477" h="1383822">
                <a:moveTo>
                  <a:pt x="0" y="0"/>
                </a:moveTo>
                <a:lnTo>
                  <a:pt x="9225476" y="0"/>
                </a:lnTo>
                <a:lnTo>
                  <a:pt x="9225476" y="1383821"/>
                </a:lnTo>
                <a:lnTo>
                  <a:pt x="0" y="1383821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4251960" y="4351680"/>
            <a:ext cx="10287360" cy="3587760"/>
          </a:xfrm>
          <a:custGeom>
            <a:avLst/>
            <a:gdLst/>
            <a:ahLst/>
            <a:rect l="0" t="0" r="r" b="b"/>
            <a:pathLst>
              <a:path w="10288265" h="3588930">
                <a:moveTo>
                  <a:pt x="0" y="0"/>
                </a:moveTo>
                <a:lnTo>
                  <a:pt x="10288264" y="0"/>
                </a:lnTo>
                <a:lnTo>
                  <a:pt x="10288264" y="3588929"/>
                </a:lnTo>
                <a:lnTo>
                  <a:pt x="0" y="3588929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669920" y="2226600"/>
            <a:ext cx="9224280" cy="1514520"/>
          </a:xfrm>
          <a:custGeom>
            <a:avLst/>
            <a:gdLst/>
            <a:ahLst/>
            <a:rect l="0" t="0" r="r" b="b"/>
            <a:pathLst>
              <a:path w="9225476" h="1515614">
                <a:moveTo>
                  <a:pt x="0" y="0"/>
                </a:moveTo>
                <a:lnTo>
                  <a:pt x="9225475" y="0"/>
                </a:lnTo>
                <a:lnTo>
                  <a:pt x="9225475" y="1515613"/>
                </a:lnTo>
                <a:lnTo>
                  <a:pt x="0" y="1515613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4002480" y="3742200"/>
            <a:ext cx="11300040" cy="6341760"/>
          </a:xfrm>
          <a:custGeom>
            <a:avLst/>
            <a:gdLst/>
            <a:ahLst/>
            <a:rect l="0" t="0" r="r" b="b"/>
            <a:pathLst>
              <a:path w="11301260" h="6342833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28880" y="1553040"/>
            <a:ext cx="9964440" cy="2526840"/>
          </a:xfrm>
          <a:custGeom>
            <a:avLst/>
            <a:gdLst/>
            <a:ahLst/>
            <a:rect l="0" t="0" r="r" b="b"/>
            <a:pathLst>
              <a:path w="9965366" h="2528066">
                <a:moveTo>
                  <a:pt x="0" y="0"/>
                </a:moveTo>
                <a:lnTo>
                  <a:pt x="9965365" y="0"/>
                </a:lnTo>
                <a:lnTo>
                  <a:pt x="9965365" y="2528065"/>
                </a:lnTo>
                <a:lnTo>
                  <a:pt x="0" y="2528065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 l="0" t="-1133" r="0" b="-113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028880" y="4080960"/>
            <a:ext cx="10086120" cy="1928160"/>
          </a:xfrm>
          <a:custGeom>
            <a:avLst/>
            <a:gdLst/>
            <a:ahLst/>
            <a:rect l="0" t="0" r="r" b="b"/>
            <a:pathLst>
              <a:path w="10087330" h="1929202">
                <a:moveTo>
                  <a:pt x="0" y="0"/>
                </a:moveTo>
                <a:lnTo>
                  <a:pt x="10087329" y="0"/>
                </a:lnTo>
                <a:lnTo>
                  <a:pt x="10087329" y="1929201"/>
                </a:lnTo>
                <a:lnTo>
                  <a:pt x="0" y="1929201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089720" y="6010200"/>
            <a:ext cx="10086120" cy="1928160"/>
          </a:xfrm>
          <a:custGeom>
            <a:avLst/>
            <a:gdLst/>
            <a:ahLst/>
            <a:rect l="0" t="0" r="r" b="b"/>
            <a:pathLst>
              <a:path w="10087329" h="1929203">
                <a:moveTo>
                  <a:pt x="0" y="0"/>
                </a:moveTo>
                <a:lnTo>
                  <a:pt x="10087328" y="0"/>
                </a:lnTo>
                <a:lnTo>
                  <a:pt x="10087328" y="1929202"/>
                </a:lnTo>
                <a:lnTo>
                  <a:pt x="0" y="1929202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028880" y="8177760"/>
            <a:ext cx="11300040" cy="2160360"/>
          </a:xfrm>
          <a:custGeom>
            <a:avLst/>
            <a:gdLst/>
            <a:ahLst/>
            <a:rect l="0" t="0" r="r" b="b"/>
            <a:pathLst>
              <a:path w="11301260" h="2161367">
                <a:moveTo>
                  <a:pt x="0" y="0"/>
                </a:moveTo>
                <a:lnTo>
                  <a:pt x="11301259" y="0"/>
                </a:lnTo>
                <a:lnTo>
                  <a:pt x="11301259" y="2161366"/>
                </a:lnTo>
                <a:lnTo>
                  <a:pt x="0" y="2161366"/>
                </a:lnTo>
                <a:lnTo>
                  <a:pt x="0" y="0"/>
                </a:lnTo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4223880" y="258840"/>
            <a:ext cx="10271160" cy="1162440"/>
          </a:xfrm>
          <a:custGeom>
            <a:avLst/>
            <a:gdLst/>
            <a:ahLst/>
            <a:rect l="0" t="0" r="r" b="b"/>
            <a:pathLst>
              <a:path w="10272112" h="1163639">
                <a:moveTo>
                  <a:pt x="0" y="0"/>
                </a:moveTo>
                <a:lnTo>
                  <a:pt x="10272111" y="0"/>
                </a:lnTo>
                <a:lnTo>
                  <a:pt x="10272111" y="1163638"/>
                </a:lnTo>
                <a:lnTo>
                  <a:pt x="0" y="1163638"/>
                </a:lnTo>
                <a:lnTo>
                  <a:pt x="0" y="0"/>
                </a:lnTo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" descr=""/>
          <p:cNvPicPr/>
          <p:nvPr/>
        </p:nvPicPr>
        <p:blipFill>
          <a:blip r:embed="rId6"/>
          <a:stretch/>
        </p:blipFill>
        <p:spPr>
          <a:xfrm>
            <a:off x="10789920" y="3965040"/>
            <a:ext cx="7202880" cy="45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81520" y="1148400"/>
            <a:ext cx="11204640" cy="1788840"/>
          </a:xfrm>
          <a:custGeom>
            <a:avLst/>
            <a:gdLst/>
            <a:ahLst/>
            <a:rect l="0" t="0" r="r" b="b"/>
            <a:pathLst>
              <a:path w="11205692" h="1790001">
                <a:moveTo>
                  <a:pt x="0" y="0"/>
                </a:moveTo>
                <a:lnTo>
                  <a:pt x="11205691" y="0"/>
                </a:lnTo>
                <a:lnTo>
                  <a:pt x="11205691" y="1790000"/>
                </a:lnTo>
                <a:lnTo>
                  <a:pt x="0" y="1790000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181520" y="3422520"/>
            <a:ext cx="11300040" cy="1990800"/>
          </a:xfrm>
          <a:custGeom>
            <a:avLst/>
            <a:gdLst/>
            <a:ahLst/>
            <a:rect l="0" t="0" r="r" b="b"/>
            <a:pathLst>
              <a:path w="11301259" h="1991848">
                <a:moveTo>
                  <a:pt x="0" y="0"/>
                </a:moveTo>
                <a:lnTo>
                  <a:pt x="11301258" y="0"/>
                </a:lnTo>
                <a:lnTo>
                  <a:pt x="11301258" y="1991847"/>
                </a:lnTo>
                <a:lnTo>
                  <a:pt x="0" y="1991847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886920" y="415440"/>
            <a:ext cx="9834120" cy="1225440"/>
          </a:xfrm>
          <a:custGeom>
            <a:avLst/>
            <a:gdLst/>
            <a:ahLst/>
            <a:rect l="0" t="0" r="r" b="b"/>
            <a:pathLst>
              <a:path w="9835349" h="1226413">
                <a:moveTo>
                  <a:pt x="0" y="0"/>
                </a:moveTo>
                <a:lnTo>
                  <a:pt x="9835348" y="0"/>
                </a:lnTo>
                <a:lnTo>
                  <a:pt x="9835348" y="1226412"/>
                </a:lnTo>
                <a:lnTo>
                  <a:pt x="0" y="1226412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875680" y="2115360"/>
            <a:ext cx="6114600" cy="6265080"/>
          </a:xfrm>
          <a:custGeom>
            <a:avLst/>
            <a:gdLst/>
            <a:ahLst/>
            <a:rect l="0" t="0" r="r" b="b"/>
            <a:pathLst>
              <a:path w="6115759" h="6266336">
                <a:moveTo>
                  <a:pt x="0" y="0"/>
                </a:moveTo>
                <a:lnTo>
                  <a:pt x="6115758" y="0"/>
                </a:lnTo>
                <a:lnTo>
                  <a:pt x="6115758" y="6266335"/>
                </a:lnTo>
                <a:lnTo>
                  <a:pt x="0" y="6266335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1235520" y="2115360"/>
            <a:ext cx="10267200" cy="6403680"/>
          </a:xfrm>
          <a:custGeom>
            <a:avLst/>
            <a:gdLst/>
            <a:ahLst/>
            <a:rect l="0" t="0" r="r" b="b"/>
            <a:pathLst>
              <a:path w="10268424" h="6404929">
                <a:moveTo>
                  <a:pt x="0" y="0"/>
                </a:moveTo>
                <a:lnTo>
                  <a:pt x="10268423" y="0"/>
                </a:lnTo>
                <a:lnTo>
                  <a:pt x="10268423" y="6404928"/>
                </a:lnTo>
                <a:lnTo>
                  <a:pt x="0" y="6404928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405320" y="233280"/>
            <a:ext cx="9013680" cy="1660320"/>
          </a:xfrm>
          <a:custGeom>
            <a:avLst/>
            <a:gdLst/>
            <a:ahLst/>
            <a:rect l="0" t="0" r="r" b="b"/>
            <a:pathLst>
              <a:path w="9014936" h="1661500">
                <a:moveTo>
                  <a:pt x="0" y="0"/>
                </a:moveTo>
                <a:lnTo>
                  <a:pt x="9014935" y="0"/>
                </a:lnTo>
                <a:lnTo>
                  <a:pt x="9014935" y="1661499"/>
                </a:lnTo>
                <a:lnTo>
                  <a:pt x="0" y="1661499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 l="0" t="0" r="0" b="-156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1149120" y="2282760"/>
            <a:ext cx="12498840" cy="1694520"/>
          </a:xfrm>
          <a:custGeom>
            <a:avLst/>
            <a:gdLst/>
            <a:ahLst/>
            <a:rect l="0" t="0" r="r" b="b"/>
            <a:pathLst>
              <a:path w="12499818" h="1695781">
                <a:moveTo>
                  <a:pt x="0" y="0"/>
                </a:moveTo>
                <a:lnTo>
                  <a:pt x="12499817" y="0"/>
                </a:lnTo>
                <a:lnTo>
                  <a:pt x="12499817" y="1695780"/>
                </a:lnTo>
                <a:lnTo>
                  <a:pt x="0" y="1695780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1149120" y="4509000"/>
            <a:ext cx="11225520" cy="2871720"/>
          </a:xfrm>
          <a:custGeom>
            <a:avLst/>
            <a:gdLst/>
            <a:ahLst/>
            <a:rect l="0" t="0" r="r" b="b"/>
            <a:pathLst>
              <a:path w="11226552" h="2872815">
                <a:moveTo>
                  <a:pt x="0" y="0"/>
                </a:moveTo>
                <a:lnTo>
                  <a:pt x="11226551" y="0"/>
                </a:lnTo>
                <a:lnTo>
                  <a:pt x="11226551" y="2872814"/>
                </a:lnTo>
                <a:lnTo>
                  <a:pt x="0" y="2872814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 l="0" t="-381" r="0" b="-38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12730320" y="3978720"/>
            <a:ext cx="3417480" cy="5837760"/>
          </a:xfrm>
          <a:custGeom>
            <a:avLst/>
            <a:gdLst/>
            <a:ahLst/>
            <a:rect l="0" t="0" r="r" b="b"/>
            <a:pathLst>
              <a:path w="3418510" h="5838767">
                <a:moveTo>
                  <a:pt x="0" y="0"/>
                </a:moveTo>
                <a:lnTo>
                  <a:pt x="3418509" y="0"/>
                </a:lnTo>
                <a:lnTo>
                  <a:pt x="3418509" y="5838766"/>
                </a:lnTo>
                <a:lnTo>
                  <a:pt x="0" y="5838766"/>
                </a:lnTo>
                <a:lnTo>
                  <a:pt x="0" y="0"/>
                </a:lnTo>
              </a:path>
            </a:pathLst>
          </a:custGeom>
          <a:blipFill>
            <a:blip r:embed="rId4"/>
            <a:stretch>
              <a:fillRect l="-429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811320" y="199440"/>
            <a:ext cx="10047240" cy="1095840"/>
          </a:xfrm>
          <a:custGeom>
            <a:avLst/>
            <a:gdLst/>
            <a:ahLst/>
            <a:rect l="0" t="0" r="r" b="b"/>
            <a:pathLst>
              <a:path w="10048251" h="1096971">
                <a:moveTo>
                  <a:pt x="0" y="0"/>
                </a:moveTo>
                <a:lnTo>
                  <a:pt x="10048250" y="0"/>
                </a:lnTo>
                <a:lnTo>
                  <a:pt x="10048250" y="1096970"/>
                </a:lnTo>
                <a:lnTo>
                  <a:pt x="0" y="1096970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1028880" y="2400480"/>
            <a:ext cx="11149200" cy="1968480"/>
          </a:xfrm>
          <a:custGeom>
            <a:avLst/>
            <a:gdLst/>
            <a:ahLst/>
            <a:rect l="0" t="0" r="r" b="b"/>
            <a:pathLst>
              <a:path w="11150425" h="1969465">
                <a:moveTo>
                  <a:pt x="0" y="0"/>
                </a:moveTo>
                <a:lnTo>
                  <a:pt x="11150424" y="0"/>
                </a:lnTo>
                <a:lnTo>
                  <a:pt x="11150424" y="1969464"/>
                </a:lnTo>
                <a:lnTo>
                  <a:pt x="0" y="1969464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1028880" y="5774400"/>
            <a:ext cx="11287440" cy="1729080"/>
          </a:xfrm>
          <a:custGeom>
            <a:avLst/>
            <a:gdLst/>
            <a:ahLst/>
            <a:rect l="0" t="0" r="r" b="b"/>
            <a:pathLst>
              <a:path w="11288661" h="1730173">
                <a:moveTo>
                  <a:pt x="0" y="0"/>
                </a:moveTo>
                <a:lnTo>
                  <a:pt x="11288660" y="0"/>
                </a:lnTo>
                <a:lnTo>
                  <a:pt x="11288660" y="1730172"/>
                </a:lnTo>
                <a:lnTo>
                  <a:pt x="0" y="1730172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028880" y="2527560"/>
            <a:ext cx="10582200" cy="7216920"/>
          </a:xfrm>
          <a:custGeom>
            <a:avLst/>
            <a:gdLst/>
            <a:ahLst/>
            <a:rect l="0" t="0" r="r" b="b"/>
            <a:pathLst>
              <a:path w="10583248" h="7217865">
                <a:moveTo>
                  <a:pt x="0" y="0"/>
                </a:moveTo>
                <a:lnTo>
                  <a:pt x="10583247" y="0"/>
                </a:lnTo>
                <a:lnTo>
                  <a:pt x="10583247" y="7217864"/>
                </a:lnTo>
                <a:lnTo>
                  <a:pt x="0" y="7217864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4429080" y="687600"/>
            <a:ext cx="9891720" cy="983520"/>
          </a:xfrm>
          <a:custGeom>
            <a:avLst/>
            <a:gdLst/>
            <a:ahLst/>
            <a:rect l="0" t="0" r="r" b="b"/>
            <a:pathLst>
              <a:path w="9892774" h="984590">
                <a:moveTo>
                  <a:pt x="0" y="0"/>
                </a:moveTo>
                <a:lnTo>
                  <a:pt x="9892773" y="0"/>
                </a:lnTo>
                <a:lnTo>
                  <a:pt x="9892773" y="984589"/>
                </a:lnTo>
                <a:lnTo>
                  <a:pt x="0" y="984589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184040" y="2230200"/>
            <a:ext cx="11558520" cy="2467080"/>
          </a:xfrm>
          <a:custGeom>
            <a:avLst/>
            <a:gdLst/>
            <a:ahLst/>
            <a:rect l="0" t="0" r="r" b="b"/>
            <a:pathLst>
              <a:path w="11559573" h="2468125">
                <a:moveTo>
                  <a:pt x="0" y="0"/>
                </a:moveTo>
                <a:lnTo>
                  <a:pt x="11559572" y="0"/>
                </a:lnTo>
                <a:lnTo>
                  <a:pt x="11559572" y="2468124"/>
                </a:lnTo>
                <a:lnTo>
                  <a:pt x="0" y="2468124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1184040" y="4943520"/>
            <a:ext cx="8541720" cy="5220720"/>
          </a:xfrm>
          <a:custGeom>
            <a:avLst/>
            <a:gdLst/>
            <a:ahLst/>
            <a:rect l="0" t="0" r="r" b="b"/>
            <a:pathLst>
              <a:path w="8542893" h="5221844">
                <a:moveTo>
                  <a:pt x="0" y="0"/>
                </a:moveTo>
                <a:lnTo>
                  <a:pt x="8542892" y="0"/>
                </a:lnTo>
                <a:lnTo>
                  <a:pt x="8542892" y="5221843"/>
                </a:lnTo>
                <a:lnTo>
                  <a:pt x="0" y="5221843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64240" y="4358520"/>
            <a:ext cx="6784920" cy="57909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12070080" y="3291840"/>
            <a:ext cx="4845960" cy="7056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5299920" y="583200"/>
            <a:ext cx="9238680" cy="9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90040" y="2681280"/>
            <a:ext cx="12088440" cy="2970000"/>
          </a:xfrm>
          <a:custGeom>
            <a:avLst/>
            <a:gdLst/>
            <a:ahLst/>
            <a:rect l="0" t="0" r="r" b="b"/>
            <a:pathLst>
              <a:path w="12089391" h="2971122">
                <a:moveTo>
                  <a:pt x="0" y="0"/>
                </a:moveTo>
                <a:lnTo>
                  <a:pt x="12089390" y="0"/>
                </a:lnTo>
                <a:lnTo>
                  <a:pt x="12089390" y="2971121"/>
                </a:lnTo>
                <a:lnTo>
                  <a:pt x="0" y="2971121"/>
                </a:lnTo>
                <a:lnTo>
                  <a:pt x="0" y="0"/>
                </a:lnTo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6867000" y="657000"/>
            <a:ext cx="4938120" cy="742680"/>
          </a:xfrm>
          <a:custGeom>
            <a:avLst/>
            <a:gdLst/>
            <a:ahLst/>
            <a:rect l="0" t="0" r="r" b="b"/>
            <a:pathLst>
              <a:path w="4939311" h="743759">
                <a:moveTo>
                  <a:pt x="0" y="0"/>
                </a:moveTo>
                <a:lnTo>
                  <a:pt x="4939310" y="0"/>
                </a:lnTo>
                <a:lnTo>
                  <a:pt x="4939310" y="743758"/>
                </a:lnTo>
                <a:lnTo>
                  <a:pt x="0" y="743758"/>
                </a:lnTo>
                <a:lnTo>
                  <a:pt x="0" y="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"/>
          <p:cNvSpPr/>
          <p:nvPr/>
        </p:nvSpPr>
        <p:spPr>
          <a:xfrm>
            <a:off x="590040" y="6262200"/>
            <a:ext cx="10724400" cy="2995200"/>
          </a:xfrm>
          <a:custGeom>
            <a:avLst/>
            <a:gdLst/>
            <a:ahLst/>
            <a:rect l="0" t="0" r="r" b="b"/>
            <a:pathLst>
              <a:path w="10725313" h="2996279">
                <a:moveTo>
                  <a:pt x="0" y="0"/>
                </a:moveTo>
                <a:lnTo>
                  <a:pt x="10725312" y="0"/>
                </a:lnTo>
                <a:lnTo>
                  <a:pt x="10725312" y="2996278"/>
                </a:lnTo>
                <a:lnTo>
                  <a:pt x="0" y="2996278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Application>NeoOffice/2022.7$MacOSX_AARCH64 NeoOffice_project/0</Application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language>en-US</dc:language>
  <dcterms:modified xsi:type="dcterms:W3CDTF">2025-08-12T14:39:16Z</dcterms:modified>
  <cp:revision>5</cp:revision>
  <dc:title>Module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