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8" r:id="rId4"/>
    <p:sldId id="257" r:id="rId5"/>
    <p:sldId id="291" r:id="rId6"/>
    <p:sldId id="292" r:id="rId7"/>
    <p:sldId id="260" r:id="rId8"/>
    <p:sldId id="259" r:id="rId9"/>
    <p:sldId id="263" r:id="rId10"/>
    <p:sldId id="286" r:id="rId11"/>
    <p:sldId id="293" r:id="rId12"/>
    <p:sldId id="277" r:id="rId13"/>
    <p:sldId id="280" r:id="rId14"/>
    <p:sldId id="282" r:id="rId15"/>
    <p:sldId id="281" r:id="rId16"/>
    <p:sldId id="283" r:id="rId17"/>
    <p:sldId id="289" r:id="rId18"/>
    <p:sldId id="290" r:id="rId19"/>
    <p:sldId id="295" r:id="rId20"/>
    <p:sldId id="288" r:id="rId21"/>
    <p:sldId id="274" r:id="rId22"/>
    <p:sldId id="275" r:id="rId23"/>
    <p:sldId id="294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CC95C-DF8B-4A1D-83EC-3E2F40D25F9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1E949E-DF5C-4B67-853B-13CFE28E1AE5}">
      <dgm:prSet phldrT="[Text]" custT="1"/>
      <dgm:spPr/>
      <dgm:t>
        <a:bodyPr/>
        <a:lstStyle/>
        <a:p>
          <a:r>
            <a:rPr lang="en-IN" sz="1600" b="1" dirty="0" smtClean="0">
              <a:latin typeface="Cambria" pitchFamily="18" charset="0"/>
            </a:rPr>
            <a:t>Step 3 DATA PREPARATION</a:t>
          </a:r>
          <a:endParaRPr lang="en-IN" sz="1600" dirty="0">
            <a:latin typeface="Cambria" pitchFamily="18" charset="0"/>
          </a:endParaRPr>
        </a:p>
      </dgm:t>
    </dgm:pt>
    <dgm:pt modelId="{AAF69C37-EA7F-4A9E-85A0-7E5E6C106F03}" type="parTrans" cxnId="{05DAC5FF-540E-47A6-AA97-1EDF13CA422D}">
      <dgm:prSet/>
      <dgm:spPr/>
      <dgm:t>
        <a:bodyPr/>
        <a:lstStyle/>
        <a:p>
          <a:endParaRPr lang="en-IN"/>
        </a:p>
      </dgm:t>
    </dgm:pt>
    <dgm:pt modelId="{CAB7CBE2-59A6-49AB-B0BC-0A5CFC333E0F}" type="sibTrans" cxnId="{05DAC5FF-540E-47A6-AA97-1EDF13CA422D}">
      <dgm:prSet/>
      <dgm:spPr/>
      <dgm:t>
        <a:bodyPr/>
        <a:lstStyle/>
        <a:p>
          <a:endParaRPr lang="en-IN"/>
        </a:p>
      </dgm:t>
    </dgm:pt>
    <dgm:pt modelId="{BA00C421-5A94-426D-B525-50998C97C3DC}">
      <dgm:prSet phldrT="[Text]" custT="1"/>
      <dgm:spPr/>
      <dgm:t>
        <a:bodyPr/>
        <a:lstStyle/>
        <a:p>
          <a:r>
            <a:rPr lang="en-IN" sz="1400" b="1" dirty="0" smtClean="0">
              <a:latin typeface="Cambria" pitchFamily="18" charset="0"/>
            </a:rPr>
            <a:t>Data Transformation</a:t>
          </a:r>
          <a:endParaRPr lang="en-IN" sz="1400" b="1" dirty="0">
            <a:latin typeface="Cambria" pitchFamily="18" charset="0"/>
          </a:endParaRPr>
        </a:p>
      </dgm:t>
    </dgm:pt>
    <dgm:pt modelId="{EB3034E6-CE4B-44BD-8819-49152BACF618}" type="parTrans" cxnId="{D9C4E8EF-CB8E-4AF7-8448-2E85412FC5B4}">
      <dgm:prSet/>
      <dgm:spPr/>
      <dgm:t>
        <a:bodyPr/>
        <a:lstStyle/>
        <a:p>
          <a:endParaRPr lang="en-IN"/>
        </a:p>
      </dgm:t>
    </dgm:pt>
    <dgm:pt modelId="{C91DA36D-1C33-4026-A7BE-69F7FB35EF1A}" type="sibTrans" cxnId="{D9C4E8EF-CB8E-4AF7-8448-2E85412FC5B4}">
      <dgm:prSet/>
      <dgm:spPr/>
      <dgm:t>
        <a:bodyPr/>
        <a:lstStyle/>
        <a:p>
          <a:endParaRPr lang="en-IN"/>
        </a:p>
      </dgm:t>
    </dgm:pt>
    <dgm:pt modelId="{5080AF03-31F8-4322-A4A8-FE76205A3737}">
      <dgm:prSet phldrT="[Text]" custT="1"/>
      <dgm:spPr/>
      <dgm:t>
        <a:bodyPr/>
        <a:lstStyle/>
        <a:p>
          <a:r>
            <a:rPr lang="en-IN" sz="1400" b="1" smtClean="0">
              <a:latin typeface="Cambria" pitchFamily="18" charset="0"/>
            </a:rPr>
            <a:t>Data Integration</a:t>
          </a:r>
          <a:endParaRPr lang="en-IN" sz="1400" dirty="0">
            <a:latin typeface="Cambria" pitchFamily="18" charset="0"/>
          </a:endParaRPr>
        </a:p>
      </dgm:t>
    </dgm:pt>
    <dgm:pt modelId="{8E2EBBA9-F621-4272-84F6-73FA6BF8485E}" type="parTrans" cxnId="{BB28783F-6976-43F2-84DE-EDB261C201D7}">
      <dgm:prSet/>
      <dgm:spPr/>
      <dgm:t>
        <a:bodyPr/>
        <a:lstStyle/>
        <a:p>
          <a:endParaRPr lang="en-IN"/>
        </a:p>
      </dgm:t>
    </dgm:pt>
    <dgm:pt modelId="{F999D63F-1345-4859-9FE4-5A9EC0B25DDC}" type="sibTrans" cxnId="{BB28783F-6976-43F2-84DE-EDB261C201D7}">
      <dgm:prSet/>
      <dgm:spPr/>
      <dgm:t>
        <a:bodyPr/>
        <a:lstStyle/>
        <a:p>
          <a:endParaRPr lang="en-IN"/>
        </a:p>
      </dgm:t>
    </dgm:pt>
    <dgm:pt modelId="{26702C0A-0C92-4AD1-89FC-66D5866B1438}">
      <dgm:prSet phldrT="[Text]" custT="1"/>
      <dgm:spPr/>
      <dgm:t>
        <a:bodyPr/>
        <a:lstStyle/>
        <a:p>
          <a:r>
            <a:rPr lang="en-IN" sz="1400" b="1" dirty="0" smtClean="0">
              <a:latin typeface="Cambria" pitchFamily="18" charset="0"/>
            </a:rPr>
            <a:t>Missing Value Treatment</a:t>
          </a:r>
          <a:endParaRPr lang="en-IN" sz="1400" dirty="0">
            <a:latin typeface="Cambria" pitchFamily="18" charset="0"/>
          </a:endParaRPr>
        </a:p>
      </dgm:t>
    </dgm:pt>
    <dgm:pt modelId="{BA83751F-F7C6-4240-962B-B21631C3CE7B}" type="parTrans" cxnId="{1F4A0CFC-52D6-4DF4-A079-4DF5F8D3FE09}">
      <dgm:prSet/>
      <dgm:spPr/>
      <dgm:t>
        <a:bodyPr/>
        <a:lstStyle/>
        <a:p>
          <a:endParaRPr lang="en-IN"/>
        </a:p>
      </dgm:t>
    </dgm:pt>
    <dgm:pt modelId="{B1182F7C-4D72-4200-9E2A-189CF344E1C3}" type="sibTrans" cxnId="{1F4A0CFC-52D6-4DF4-A079-4DF5F8D3FE09}">
      <dgm:prSet/>
      <dgm:spPr/>
      <dgm:t>
        <a:bodyPr/>
        <a:lstStyle/>
        <a:p>
          <a:endParaRPr lang="en-IN"/>
        </a:p>
      </dgm:t>
    </dgm:pt>
    <dgm:pt modelId="{EA8AF51C-DCB6-40AE-8E82-3738828EEC94}">
      <dgm:prSet phldrT="[Text]" custT="1"/>
      <dgm:spPr/>
      <dgm:t>
        <a:bodyPr/>
        <a:lstStyle/>
        <a:p>
          <a:r>
            <a:rPr lang="en-IN" sz="1400" b="1" dirty="0" smtClean="0">
              <a:latin typeface="Cambria" pitchFamily="18" charset="0"/>
            </a:rPr>
            <a:t>Redundant Features</a:t>
          </a:r>
          <a:endParaRPr lang="en-IN" sz="1400" dirty="0">
            <a:latin typeface="Cambria" pitchFamily="18" charset="0"/>
          </a:endParaRPr>
        </a:p>
      </dgm:t>
    </dgm:pt>
    <dgm:pt modelId="{B545DFCD-7FAE-4A28-866C-B75C087704B4}" type="sibTrans" cxnId="{230D39A8-2D08-4006-B2DF-3FBB394D298A}">
      <dgm:prSet/>
      <dgm:spPr/>
      <dgm:t>
        <a:bodyPr/>
        <a:lstStyle/>
        <a:p>
          <a:endParaRPr lang="en-IN"/>
        </a:p>
      </dgm:t>
    </dgm:pt>
    <dgm:pt modelId="{CE625514-74C0-4735-9AF0-4071DFC6DD92}" type="parTrans" cxnId="{230D39A8-2D08-4006-B2DF-3FBB394D298A}">
      <dgm:prSet/>
      <dgm:spPr/>
      <dgm:t>
        <a:bodyPr/>
        <a:lstStyle/>
        <a:p>
          <a:endParaRPr lang="en-IN"/>
        </a:p>
      </dgm:t>
    </dgm:pt>
    <dgm:pt modelId="{3335922F-FACE-40BF-A43C-4C07BF42AE3A}" type="pres">
      <dgm:prSet presAssocID="{333CC95C-DF8B-4A1D-83EC-3E2F40D25F9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C7A3E53-84D0-4B82-AC23-B412804501CD}" type="pres">
      <dgm:prSet presAssocID="{761E949E-DF5C-4B67-853B-13CFE28E1AE5}" presName="centerShape" presStyleLbl="node0" presStyleIdx="0" presStyleCnt="1" custScaleX="135932" custLinFactNeighborX="2590" custLinFactNeighborY="-3389"/>
      <dgm:spPr/>
      <dgm:t>
        <a:bodyPr/>
        <a:lstStyle/>
        <a:p>
          <a:endParaRPr lang="en-IN"/>
        </a:p>
      </dgm:t>
    </dgm:pt>
    <dgm:pt modelId="{62EA37A9-3C7C-4DFA-B23C-C41D72EE1BDF}" type="pres">
      <dgm:prSet presAssocID="{BA00C421-5A94-426D-B525-50998C97C3DC}" presName="node" presStyleLbl="node1" presStyleIdx="0" presStyleCnt="4" custScaleX="247287" custScaleY="83322" custRadScaleRad="107076" custRadScaleInc="265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73CA0D-D101-43A9-B2A2-5EC5A68292F5}" type="pres">
      <dgm:prSet presAssocID="{BA00C421-5A94-426D-B525-50998C97C3DC}" presName="dummy" presStyleCnt="0"/>
      <dgm:spPr/>
    </dgm:pt>
    <dgm:pt modelId="{ED1EFE60-F6F7-4FAB-84D3-8640A62104AF}" type="pres">
      <dgm:prSet presAssocID="{C91DA36D-1C33-4026-A7BE-69F7FB35EF1A}" presName="sibTrans" presStyleLbl="sibTrans2D1" presStyleIdx="0" presStyleCnt="4"/>
      <dgm:spPr/>
      <dgm:t>
        <a:bodyPr/>
        <a:lstStyle/>
        <a:p>
          <a:endParaRPr lang="en-GB"/>
        </a:p>
      </dgm:t>
    </dgm:pt>
    <dgm:pt modelId="{03FE676D-4F64-4C4B-BE77-473FC49ED80A}" type="pres">
      <dgm:prSet presAssocID="{5080AF03-31F8-4322-A4A8-FE76205A3737}" presName="node" presStyleLbl="node1" presStyleIdx="1" presStyleCnt="4" custScaleX="231865" custRadScaleRad="151384" custRadScaleInc="-61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D79C95-983C-4189-81FD-B65DE13D4D06}" type="pres">
      <dgm:prSet presAssocID="{5080AF03-31F8-4322-A4A8-FE76205A3737}" presName="dummy" presStyleCnt="0"/>
      <dgm:spPr/>
    </dgm:pt>
    <dgm:pt modelId="{2FF065B3-6B7E-4ED1-87E1-6E7BD3BAE91E}" type="pres">
      <dgm:prSet presAssocID="{F999D63F-1345-4859-9FE4-5A9EC0B25DDC}" presName="sibTrans" presStyleLbl="sibTrans2D1" presStyleIdx="1" presStyleCnt="4"/>
      <dgm:spPr/>
      <dgm:t>
        <a:bodyPr/>
        <a:lstStyle/>
        <a:p>
          <a:endParaRPr lang="en-GB"/>
        </a:p>
      </dgm:t>
    </dgm:pt>
    <dgm:pt modelId="{F81AB9EB-1E37-49ED-BC23-8ED7ED0A2E3F}" type="pres">
      <dgm:prSet presAssocID="{26702C0A-0C92-4AD1-89FC-66D5866B1438}" presName="node" presStyleLbl="node1" presStyleIdx="2" presStyleCnt="4" custScaleX="2207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B172BC-587A-45FC-AB7B-4080C706D794}" type="pres">
      <dgm:prSet presAssocID="{26702C0A-0C92-4AD1-89FC-66D5866B1438}" presName="dummy" presStyleCnt="0"/>
      <dgm:spPr/>
    </dgm:pt>
    <dgm:pt modelId="{600B818F-28C0-441B-86CB-1B14B1690286}" type="pres">
      <dgm:prSet presAssocID="{B1182F7C-4D72-4200-9E2A-189CF344E1C3}" presName="sibTrans" presStyleLbl="sibTrans2D1" presStyleIdx="2" presStyleCnt="4"/>
      <dgm:spPr/>
      <dgm:t>
        <a:bodyPr/>
        <a:lstStyle/>
        <a:p>
          <a:endParaRPr lang="en-GB"/>
        </a:p>
      </dgm:t>
    </dgm:pt>
    <dgm:pt modelId="{4990E1E8-269B-4844-B7DE-330B02E7E5B9}" type="pres">
      <dgm:prSet presAssocID="{EA8AF51C-DCB6-40AE-8E82-3738828EEC94}" presName="node" presStyleLbl="node1" presStyleIdx="3" presStyleCnt="4" custScaleX="241726" custRadScaleRad="149679" custRadScaleInc="6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380AEE-512A-4D03-9255-2753B43F8C1B}" type="pres">
      <dgm:prSet presAssocID="{EA8AF51C-DCB6-40AE-8E82-3738828EEC94}" presName="dummy" presStyleCnt="0"/>
      <dgm:spPr/>
    </dgm:pt>
    <dgm:pt modelId="{8FD7839A-333B-4109-99AC-3DCF1DA99005}" type="pres">
      <dgm:prSet presAssocID="{B545DFCD-7FAE-4A28-866C-B75C087704B4}" presName="sibTrans" presStyleLbl="sibTrans2D1" presStyleIdx="3" presStyleCnt="4"/>
      <dgm:spPr/>
      <dgm:t>
        <a:bodyPr/>
        <a:lstStyle/>
        <a:p>
          <a:endParaRPr lang="en-GB"/>
        </a:p>
      </dgm:t>
    </dgm:pt>
  </dgm:ptLst>
  <dgm:cxnLst>
    <dgm:cxn modelId="{05DAC5FF-540E-47A6-AA97-1EDF13CA422D}" srcId="{333CC95C-DF8B-4A1D-83EC-3E2F40D25F9B}" destId="{761E949E-DF5C-4B67-853B-13CFE28E1AE5}" srcOrd="0" destOrd="0" parTransId="{AAF69C37-EA7F-4A9E-85A0-7E5E6C106F03}" sibTransId="{CAB7CBE2-59A6-49AB-B0BC-0A5CFC333E0F}"/>
    <dgm:cxn modelId="{25CBC238-5D5F-40A1-BAD7-F192C0486FCC}" type="presOf" srcId="{C91DA36D-1C33-4026-A7BE-69F7FB35EF1A}" destId="{ED1EFE60-F6F7-4FAB-84D3-8640A62104AF}" srcOrd="0" destOrd="0" presId="urn:microsoft.com/office/officeart/2005/8/layout/radial6"/>
    <dgm:cxn modelId="{38D82209-2A35-405C-B9BD-22C71D5BC0EC}" type="presOf" srcId="{761E949E-DF5C-4B67-853B-13CFE28E1AE5}" destId="{BC7A3E53-84D0-4B82-AC23-B412804501CD}" srcOrd="0" destOrd="0" presId="urn:microsoft.com/office/officeart/2005/8/layout/radial6"/>
    <dgm:cxn modelId="{38DE3A23-034F-4CDC-AAEE-FD40315689D2}" type="presOf" srcId="{5080AF03-31F8-4322-A4A8-FE76205A3737}" destId="{03FE676D-4F64-4C4B-BE77-473FC49ED80A}" srcOrd="0" destOrd="0" presId="urn:microsoft.com/office/officeart/2005/8/layout/radial6"/>
    <dgm:cxn modelId="{1F4A0CFC-52D6-4DF4-A079-4DF5F8D3FE09}" srcId="{761E949E-DF5C-4B67-853B-13CFE28E1AE5}" destId="{26702C0A-0C92-4AD1-89FC-66D5866B1438}" srcOrd="2" destOrd="0" parTransId="{BA83751F-F7C6-4240-962B-B21631C3CE7B}" sibTransId="{B1182F7C-4D72-4200-9E2A-189CF344E1C3}"/>
    <dgm:cxn modelId="{70D37861-7BE8-4BA0-84B2-E380B526B0C0}" type="presOf" srcId="{EA8AF51C-DCB6-40AE-8E82-3738828EEC94}" destId="{4990E1E8-269B-4844-B7DE-330B02E7E5B9}" srcOrd="0" destOrd="0" presId="urn:microsoft.com/office/officeart/2005/8/layout/radial6"/>
    <dgm:cxn modelId="{00DEEFAD-2C9B-4A21-A9BB-264DD87430E3}" type="presOf" srcId="{BA00C421-5A94-426D-B525-50998C97C3DC}" destId="{62EA37A9-3C7C-4DFA-B23C-C41D72EE1BDF}" srcOrd="0" destOrd="0" presId="urn:microsoft.com/office/officeart/2005/8/layout/radial6"/>
    <dgm:cxn modelId="{D9C4E8EF-CB8E-4AF7-8448-2E85412FC5B4}" srcId="{761E949E-DF5C-4B67-853B-13CFE28E1AE5}" destId="{BA00C421-5A94-426D-B525-50998C97C3DC}" srcOrd="0" destOrd="0" parTransId="{EB3034E6-CE4B-44BD-8819-49152BACF618}" sibTransId="{C91DA36D-1C33-4026-A7BE-69F7FB35EF1A}"/>
    <dgm:cxn modelId="{1F814D2D-10BB-489C-8A33-F1D462E15265}" type="presOf" srcId="{F999D63F-1345-4859-9FE4-5A9EC0B25DDC}" destId="{2FF065B3-6B7E-4ED1-87E1-6E7BD3BAE91E}" srcOrd="0" destOrd="0" presId="urn:microsoft.com/office/officeart/2005/8/layout/radial6"/>
    <dgm:cxn modelId="{07DC67BE-02FE-4023-941F-0D1DB9B988E2}" type="presOf" srcId="{B545DFCD-7FAE-4A28-866C-B75C087704B4}" destId="{8FD7839A-333B-4109-99AC-3DCF1DA99005}" srcOrd="0" destOrd="0" presId="urn:microsoft.com/office/officeart/2005/8/layout/radial6"/>
    <dgm:cxn modelId="{D4B24BB3-32C6-4526-BEE1-B68BF159A57C}" type="presOf" srcId="{26702C0A-0C92-4AD1-89FC-66D5866B1438}" destId="{F81AB9EB-1E37-49ED-BC23-8ED7ED0A2E3F}" srcOrd="0" destOrd="0" presId="urn:microsoft.com/office/officeart/2005/8/layout/radial6"/>
    <dgm:cxn modelId="{BB28783F-6976-43F2-84DE-EDB261C201D7}" srcId="{761E949E-DF5C-4B67-853B-13CFE28E1AE5}" destId="{5080AF03-31F8-4322-A4A8-FE76205A3737}" srcOrd="1" destOrd="0" parTransId="{8E2EBBA9-F621-4272-84F6-73FA6BF8485E}" sibTransId="{F999D63F-1345-4859-9FE4-5A9EC0B25DDC}"/>
    <dgm:cxn modelId="{EB7D705C-B66C-471F-B059-5812D56BB1BF}" type="presOf" srcId="{B1182F7C-4D72-4200-9E2A-189CF344E1C3}" destId="{600B818F-28C0-441B-86CB-1B14B1690286}" srcOrd="0" destOrd="0" presId="urn:microsoft.com/office/officeart/2005/8/layout/radial6"/>
    <dgm:cxn modelId="{2836F3C9-8CF3-482D-A646-E17181B1FE1D}" type="presOf" srcId="{333CC95C-DF8B-4A1D-83EC-3E2F40D25F9B}" destId="{3335922F-FACE-40BF-A43C-4C07BF42AE3A}" srcOrd="0" destOrd="0" presId="urn:microsoft.com/office/officeart/2005/8/layout/radial6"/>
    <dgm:cxn modelId="{230D39A8-2D08-4006-B2DF-3FBB394D298A}" srcId="{761E949E-DF5C-4B67-853B-13CFE28E1AE5}" destId="{EA8AF51C-DCB6-40AE-8E82-3738828EEC94}" srcOrd="3" destOrd="0" parTransId="{CE625514-74C0-4735-9AF0-4071DFC6DD92}" sibTransId="{B545DFCD-7FAE-4A28-866C-B75C087704B4}"/>
    <dgm:cxn modelId="{A15F9F33-E874-4F3F-BFBC-A21B9927DC32}" type="presParOf" srcId="{3335922F-FACE-40BF-A43C-4C07BF42AE3A}" destId="{BC7A3E53-84D0-4B82-AC23-B412804501CD}" srcOrd="0" destOrd="0" presId="urn:microsoft.com/office/officeart/2005/8/layout/radial6"/>
    <dgm:cxn modelId="{C00FD756-4CA0-4EAA-A3B7-5473374D8EAB}" type="presParOf" srcId="{3335922F-FACE-40BF-A43C-4C07BF42AE3A}" destId="{62EA37A9-3C7C-4DFA-B23C-C41D72EE1BDF}" srcOrd="1" destOrd="0" presId="urn:microsoft.com/office/officeart/2005/8/layout/radial6"/>
    <dgm:cxn modelId="{D5770843-0E4D-4C6B-B9AE-2F857B261863}" type="presParOf" srcId="{3335922F-FACE-40BF-A43C-4C07BF42AE3A}" destId="{0E73CA0D-D101-43A9-B2A2-5EC5A68292F5}" srcOrd="2" destOrd="0" presId="urn:microsoft.com/office/officeart/2005/8/layout/radial6"/>
    <dgm:cxn modelId="{6FDC2FD3-A8EB-41BF-9B4A-42A5C11C4F64}" type="presParOf" srcId="{3335922F-FACE-40BF-A43C-4C07BF42AE3A}" destId="{ED1EFE60-F6F7-4FAB-84D3-8640A62104AF}" srcOrd="3" destOrd="0" presId="urn:microsoft.com/office/officeart/2005/8/layout/radial6"/>
    <dgm:cxn modelId="{BA1B9A7C-C44F-494E-BE7B-68D2B3F09622}" type="presParOf" srcId="{3335922F-FACE-40BF-A43C-4C07BF42AE3A}" destId="{03FE676D-4F64-4C4B-BE77-473FC49ED80A}" srcOrd="4" destOrd="0" presId="urn:microsoft.com/office/officeart/2005/8/layout/radial6"/>
    <dgm:cxn modelId="{F6D783A4-F994-489F-A179-281C2B653DCD}" type="presParOf" srcId="{3335922F-FACE-40BF-A43C-4C07BF42AE3A}" destId="{C9D79C95-983C-4189-81FD-B65DE13D4D06}" srcOrd="5" destOrd="0" presId="urn:microsoft.com/office/officeart/2005/8/layout/radial6"/>
    <dgm:cxn modelId="{725297EC-78EF-4B86-AB2B-21BF166E97BC}" type="presParOf" srcId="{3335922F-FACE-40BF-A43C-4C07BF42AE3A}" destId="{2FF065B3-6B7E-4ED1-87E1-6E7BD3BAE91E}" srcOrd="6" destOrd="0" presId="urn:microsoft.com/office/officeart/2005/8/layout/radial6"/>
    <dgm:cxn modelId="{5580C5DD-9A65-45CE-8D8B-E6BB4B73DB94}" type="presParOf" srcId="{3335922F-FACE-40BF-A43C-4C07BF42AE3A}" destId="{F81AB9EB-1E37-49ED-BC23-8ED7ED0A2E3F}" srcOrd="7" destOrd="0" presId="urn:microsoft.com/office/officeart/2005/8/layout/radial6"/>
    <dgm:cxn modelId="{05AB1BCE-4B26-4FE2-9BD8-AEC7A738C02E}" type="presParOf" srcId="{3335922F-FACE-40BF-A43C-4C07BF42AE3A}" destId="{E4B172BC-587A-45FC-AB7B-4080C706D794}" srcOrd="8" destOrd="0" presId="urn:microsoft.com/office/officeart/2005/8/layout/radial6"/>
    <dgm:cxn modelId="{650B6C51-91E7-4FC2-98DC-4AA447C7F0CE}" type="presParOf" srcId="{3335922F-FACE-40BF-A43C-4C07BF42AE3A}" destId="{600B818F-28C0-441B-86CB-1B14B1690286}" srcOrd="9" destOrd="0" presId="urn:microsoft.com/office/officeart/2005/8/layout/radial6"/>
    <dgm:cxn modelId="{7EAD91A4-51ED-4345-871A-23448FBC42ED}" type="presParOf" srcId="{3335922F-FACE-40BF-A43C-4C07BF42AE3A}" destId="{4990E1E8-269B-4844-B7DE-330B02E7E5B9}" srcOrd="10" destOrd="0" presId="urn:microsoft.com/office/officeart/2005/8/layout/radial6"/>
    <dgm:cxn modelId="{0934CD1A-7697-41AC-80A1-B166E665BFD9}" type="presParOf" srcId="{3335922F-FACE-40BF-A43C-4C07BF42AE3A}" destId="{4F380AEE-512A-4D03-9255-2753B43F8C1B}" srcOrd="11" destOrd="0" presId="urn:microsoft.com/office/officeart/2005/8/layout/radial6"/>
    <dgm:cxn modelId="{3E6171D3-873A-49A2-8350-FD5AD777B98A}" type="presParOf" srcId="{3335922F-FACE-40BF-A43C-4C07BF42AE3A}" destId="{8FD7839A-333B-4109-99AC-3DCF1DA9900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A2E0F-8CAC-4858-A3ED-96FD2F1E9BFF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930B9B-B65F-4402-B678-4CBD9DC69E90}">
      <dgm:prSet phldrT="[Text]" custT="1"/>
      <dgm:spPr/>
      <dgm:t>
        <a:bodyPr/>
        <a:lstStyle/>
        <a:p>
          <a:r>
            <a:rPr lang="en-IN" sz="2400" u="sng" dirty="0" smtClean="0">
              <a:latin typeface="Cambria" pitchFamily="18" charset="0"/>
            </a:rPr>
            <a:t>Data Transformation Using </a:t>
          </a:r>
          <a:r>
            <a:rPr lang="en-IN" sz="2400" u="sng" dirty="0" err="1" smtClean="0">
              <a:latin typeface="Cambria" pitchFamily="18" charset="0"/>
            </a:rPr>
            <a:t>Talend</a:t>
          </a:r>
          <a:r>
            <a:rPr lang="en-IN" sz="2400" u="sng" dirty="0" smtClean="0">
              <a:latin typeface="Cambria" pitchFamily="18" charset="0"/>
            </a:rPr>
            <a:t> ETL Tool</a:t>
          </a:r>
          <a:endParaRPr lang="en-IN" sz="2400" u="sng" dirty="0">
            <a:latin typeface="Cambria" pitchFamily="18" charset="0"/>
          </a:endParaRPr>
        </a:p>
      </dgm:t>
    </dgm:pt>
    <dgm:pt modelId="{00EB609C-C6BC-4A88-B655-D1FBC08E7684}" type="parTrans" cxnId="{76694342-9CB6-43AC-A7EA-212FEF6384C1}">
      <dgm:prSet/>
      <dgm:spPr/>
      <dgm:t>
        <a:bodyPr/>
        <a:lstStyle/>
        <a:p>
          <a:endParaRPr lang="en-IN"/>
        </a:p>
      </dgm:t>
    </dgm:pt>
    <dgm:pt modelId="{20E4AD08-03DF-4165-AE7D-59E64AEA27AD}" type="sibTrans" cxnId="{76694342-9CB6-43AC-A7EA-212FEF6384C1}">
      <dgm:prSet/>
      <dgm:spPr/>
      <dgm:t>
        <a:bodyPr/>
        <a:lstStyle/>
        <a:p>
          <a:endParaRPr lang="en-IN"/>
        </a:p>
      </dgm:t>
    </dgm:pt>
    <dgm:pt modelId="{96969416-A22F-4D50-943E-D8607A784055}">
      <dgm:prSet phldrT="[Text]" custT="1"/>
      <dgm:spPr/>
      <dgm:t>
        <a:bodyPr/>
        <a:lstStyle/>
        <a:p>
          <a:r>
            <a:rPr lang="en-IN" sz="1600" dirty="0" err="1" smtClean="0">
              <a:latin typeface="Cambria" pitchFamily="18" charset="0"/>
            </a:rPr>
            <a:t>Talend</a:t>
          </a:r>
          <a:r>
            <a:rPr lang="en-IN" sz="1600" dirty="0" smtClean="0">
              <a:latin typeface="Cambria" pitchFamily="18" charset="0"/>
            </a:rPr>
            <a:t> has been used to transform the data for solving the problems </a:t>
          </a:r>
          <a:endParaRPr lang="en-IN" sz="1600" dirty="0">
            <a:latin typeface="Cambria" pitchFamily="18" charset="0"/>
          </a:endParaRPr>
        </a:p>
      </dgm:t>
    </dgm:pt>
    <dgm:pt modelId="{2F37B547-EE42-4523-BCE5-99907BC44650}" type="parTrans" cxnId="{E0E84732-21CD-448C-97CC-0DC104527F2B}">
      <dgm:prSet/>
      <dgm:spPr/>
      <dgm:t>
        <a:bodyPr/>
        <a:lstStyle/>
        <a:p>
          <a:endParaRPr lang="en-IN"/>
        </a:p>
      </dgm:t>
    </dgm:pt>
    <dgm:pt modelId="{F029FDC1-DC04-4F87-9D12-C020C9B96E43}" type="sibTrans" cxnId="{E0E84732-21CD-448C-97CC-0DC104527F2B}">
      <dgm:prSet/>
      <dgm:spPr/>
      <dgm:t>
        <a:bodyPr/>
        <a:lstStyle/>
        <a:p>
          <a:endParaRPr lang="en-IN"/>
        </a:p>
      </dgm:t>
    </dgm:pt>
    <dgm:pt modelId="{92D4CBB8-AD10-458C-A793-8C399761F18E}">
      <dgm:prSet phldrT="[Text]" custT="1"/>
      <dgm:spPr/>
      <dgm:t>
        <a:bodyPr/>
        <a:lstStyle/>
        <a:p>
          <a:r>
            <a:rPr lang="en-IN" sz="1600" b="1" u="sng" dirty="0" smtClean="0">
              <a:latin typeface="Cambria" pitchFamily="18" charset="0"/>
            </a:rPr>
            <a:t>Transformation 1</a:t>
          </a:r>
          <a:r>
            <a:rPr lang="en-IN" sz="2100" b="1" dirty="0" smtClean="0">
              <a:latin typeface="Cambria" pitchFamily="18" charset="0"/>
            </a:rPr>
            <a:t> </a:t>
          </a:r>
        </a:p>
        <a:p>
          <a:endParaRPr lang="en-IN" sz="2100" dirty="0" smtClean="0">
            <a:latin typeface="Cambria" pitchFamily="18" charset="0"/>
          </a:endParaRPr>
        </a:p>
        <a:p>
          <a:r>
            <a:rPr lang="en-IN" sz="1600" dirty="0" smtClean="0">
              <a:latin typeface="Cambria" pitchFamily="18" charset="0"/>
            </a:rPr>
            <a:t>Hotspot feature Addition</a:t>
          </a:r>
          <a:endParaRPr lang="en-IN" sz="1600" dirty="0">
            <a:latin typeface="Cambria" pitchFamily="18" charset="0"/>
          </a:endParaRPr>
        </a:p>
      </dgm:t>
    </dgm:pt>
    <dgm:pt modelId="{CB9F8E69-F196-4A09-AEF0-A0583222264C}" type="parTrans" cxnId="{4325C4EC-EB5A-46B3-8D6A-700DFCB491B3}">
      <dgm:prSet/>
      <dgm:spPr/>
      <dgm:t>
        <a:bodyPr/>
        <a:lstStyle/>
        <a:p>
          <a:endParaRPr lang="en-IN"/>
        </a:p>
      </dgm:t>
    </dgm:pt>
    <dgm:pt modelId="{E5729EA5-7674-49A4-B5AB-7E366C5A7D73}" type="sibTrans" cxnId="{4325C4EC-EB5A-46B3-8D6A-700DFCB491B3}">
      <dgm:prSet/>
      <dgm:spPr/>
      <dgm:t>
        <a:bodyPr/>
        <a:lstStyle/>
        <a:p>
          <a:endParaRPr lang="en-IN"/>
        </a:p>
      </dgm:t>
    </dgm:pt>
    <dgm:pt modelId="{D3BDA135-3A30-4DE4-8F4A-792B15104F67}">
      <dgm:prSet phldrT="[Text]" custT="1"/>
      <dgm:spPr/>
      <dgm:t>
        <a:bodyPr/>
        <a:lstStyle/>
        <a:p>
          <a:r>
            <a:rPr lang="en-IN" sz="1600" b="1" u="sng" dirty="0" smtClean="0">
              <a:latin typeface="Cambria" pitchFamily="18" charset="0"/>
            </a:rPr>
            <a:t>Transformation 2</a:t>
          </a:r>
        </a:p>
        <a:p>
          <a:endParaRPr lang="en-IN" sz="2100" dirty="0" smtClean="0">
            <a:latin typeface="Cambria" pitchFamily="18" charset="0"/>
          </a:endParaRPr>
        </a:p>
        <a:p>
          <a:r>
            <a:rPr lang="en-IN" sz="1600" dirty="0" smtClean="0">
              <a:latin typeface="Cambria" pitchFamily="18" charset="0"/>
            </a:rPr>
            <a:t>Severity feature Classification</a:t>
          </a:r>
          <a:endParaRPr lang="en-IN" sz="1600" dirty="0">
            <a:latin typeface="Cambria" pitchFamily="18" charset="0"/>
          </a:endParaRPr>
        </a:p>
      </dgm:t>
    </dgm:pt>
    <dgm:pt modelId="{8D74E235-6B01-4AD6-8C9B-FE1DE2E3F8B8}" type="parTrans" cxnId="{660C630F-1124-4016-8799-A19B900616AB}">
      <dgm:prSet/>
      <dgm:spPr/>
      <dgm:t>
        <a:bodyPr/>
        <a:lstStyle/>
        <a:p>
          <a:endParaRPr lang="en-IN"/>
        </a:p>
      </dgm:t>
    </dgm:pt>
    <dgm:pt modelId="{9630FA24-1104-4D43-AD49-5DDC4DCBF144}" type="sibTrans" cxnId="{660C630F-1124-4016-8799-A19B900616AB}">
      <dgm:prSet/>
      <dgm:spPr/>
      <dgm:t>
        <a:bodyPr/>
        <a:lstStyle/>
        <a:p>
          <a:endParaRPr lang="en-IN"/>
        </a:p>
      </dgm:t>
    </dgm:pt>
    <dgm:pt modelId="{6A685C42-44AB-4D8D-85E2-B6676A2B56B7}" type="pres">
      <dgm:prSet presAssocID="{56EA2E0F-8CAC-4858-A3ED-96FD2F1E9BF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48773D4-EDCB-4491-8483-7DA0EEBD98A0}" type="pres">
      <dgm:prSet presAssocID="{CD930B9B-B65F-4402-B678-4CBD9DC69E90}" presName="roof" presStyleLbl="dkBgShp" presStyleIdx="0" presStyleCnt="2" custLinFactNeighborX="-6573"/>
      <dgm:spPr/>
      <dgm:t>
        <a:bodyPr/>
        <a:lstStyle/>
        <a:p>
          <a:endParaRPr lang="en-IN"/>
        </a:p>
      </dgm:t>
    </dgm:pt>
    <dgm:pt modelId="{FFA61E07-D6F9-4B0F-A477-AEDD6D3D3DE4}" type="pres">
      <dgm:prSet presAssocID="{CD930B9B-B65F-4402-B678-4CBD9DC69E90}" presName="pillars" presStyleCnt="0"/>
      <dgm:spPr/>
    </dgm:pt>
    <dgm:pt modelId="{8B68955E-600D-41E3-9D42-EFDFE57EFFC3}" type="pres">
      <dgm:prSet presAssocID="{CD930B9B-B65F-4402-B678-4CBD9DC69E90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EC4855-116F-447C-9601-5C1011DC449F}" type="pres">
      <dgm:prSet presAssocID="{92D4CBB8-AD10-458C-A793-8C399761F18E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4940C8-287F-49A9-8B0C-E3CE4754E76B}" type="pres">
      <dgm:prSet presAssocID="{D3BDA135-3A30-4DE4-8F4A-792B15104F67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2D0440-F8E4-425A-A0A2-47F340E95737}" type="pres">
      <dgm:prSet presAssocID="{CD930B9B-B65F-4402-B678-4CBD9DC69E90}" presName="base" presStyleLbl="dkBgShp" presStyleIdx="1" presStyleCnt="2"/>
      <dgm:spPr/>
    </dgm:pt>
  </dgm:ptLst>
  <dgm:cxnLst>
    <dgm:cxn modelId="{47296F1B-41C4-489A-B337-3750C52EA8B8}" type="presOf" srcId="{56EA2E0F-8CAC-4858-A3ED-96FD2F1E9BFF}" destId="{6A685C42-44AB-4D8D-85E2-B6676A2B56B7}" srcOrd="0" destOrd="0" presId="urn:microsoft.com/office/officeart/2005/8/layout/hList3"/>
    <dgm:cxn modelId="{AE6234C0-7044-422D-AA2A-428287A84B76}" type="presOf" srcId="{D3BDA135-3A30-4DE4-8F4A-792B15104F67}" destId="{034940C8-287F-49A9-8B0C-E3CE4754E76B}" srcOrd="0" destOrd="0" presId="urn:microsoft.com/office/officeart/2005/8/layout/hList3"/>
    <dgm:cxn modelId="{660C630F-1124-4016-8799-A19B900616AB}" srcId="{CD930B9B-B65F-4402-B678-4CBD9DC69E90}" destId="{D3BDA135-3A30-4DE4-8F4A-792B15104F67}" srcOrd="2" destOrd="0" parTransId="{8D74E235-6B01-4AD6-8C9B-FE1DE2E3F8B8}" sibTransId="{9630FA24-1104-4D43-AD49-5DDC4DCBF144}"/>
    <dgm:cxn modelId="{4325C4EC-EB5A-46B3-8D6A-700DFCB491B3}" srcId="{CD930B9B-B65F-4402-B678-4CBD9DC69E90}" destId="{92D4CBB8-AD10-458C-A793-8C399761F18E}" srcOrd="1" destOrd="0" parTransId="{CB9F8E69-F196-4A09-AEF0-A0583222264C}" sibTransId="{E5729EA5-7674-49A4-B5AB-7E366C5A7D73}"/>
    <dgm:cxn modelId="{316512E3-FDC9-4598-9539-13C727081E9E}" type="presOf" srcId="{96969416-A22F-4D50-943E-D8607A784055}" destId="{8B68955E-600D-41E3-9D42-EFDFE57EFFC3}" srcOrd="0" destOrd="0" presId="urn:microsoft.com/office/officeart/2005/8/layout/hList3"/>
    <dgm:cxn modelId="{76694342-9CB6-43AC-A7EA-212FEF6384C1}" srcId="{56EA2E0F-8CAC-4858-A3ED-96FD2F1E9BFF}" destId="{CD930B9B-B65F-4402-B678-4CBD9DC69E90}" srcOrd="0" destOrd="0" parTransId="{00EB609C-C6BC-4A88-B655-D1FBC08E7684}" sibTransId="{20E4AD08-03DF-4165-AE7D-59E64AEA27AD}"/>
    <dgm:cxn modelId="{4CC7DCDD-BEAA-4E56-92BC-F31679FFB968}" type="presOf" srcId="{CD930B9B-B65F-4402-B678-4CBD9DC69E90}" destId="{D48773D4-EDCB-4491-8483-7DA0EEBD98A0}" srcOrd="0" destOrd="0" presId="urn:microsoft.com/office/officeart/2005/8/layout/hList3"/>
    <dgm:cxn modelId="{88F456F4-615D-4372-AA41-087DB53943ED}" type="presOf" srcId="{92D4CBB8-AD10-458C-A793-8C399761F18E}" destId="{AEEC4855-116F-447C-9601-5C1011DC449F}" srcOrd="0" destOrd="0" presId="urn:microsoft.com/office/officeart/2005/8/layout/hList3"/>
    <dgm:cxn modelId="{E0E84732-21CD-448C-97CC-0DC104527F2B}" srcId="{CD930B9B-B65F-4402-B678-4CBD9DC69E90}" destId="{96969416-A22F-4D50-943E-D8607A784055}" srcOrd="0" destOrd="0" parTransId="{2F37B547-EE42-4523-BCE5-99907BC44650}" sibTransId="{F029FDC1-DC04-4F87-9D12-C020C9B96E43}"/>
    <dgm:cxn modelId="{7CA98204-9C07-466E-A796-B3BCAE498D2C}" type="presParOf" srcId="{6A685C42-44AB-4D8D-85E2-B6676A2B56B7}" destId="{D48773D4-EDCB-4491-8483-7DA0EEBD98A0}" srcOrd="0" destOrd="0" presId="urn:microsoft.com/office/officeart/2005/8/layout/hList3"/>
    <dgm:cxn modelId="{EE31C71D-A7E6-4700-B0F1-C80EA6884FEB}" type="presParOf" srcId="{6A685C42-44AB-4D8D-85E2-B6676A2B56B7}" destId="{FFA61E07-D6F9-4B0F-A477-AEDD6D3D3DE4}" srcOrd="1" destOrd="0" presId="urn:microsoft.com/office/officeart/2005/8/layout/hList3"/>
    <dgm:cxn modelId="{EDA8FF0D-3060-4404-9958-91D0B56C9751}" type="presParOf" srcId="{FFA61E07-D6F9-4B0F-A477-AEDD6D3D3DE4}" destId="{8B68955E-600D-41E3-9D42-EFDFE57EFFC3}" srcOrd="0" destOrd="0" presId="urn:microsoft.com/office/officeart/2005/8/layout/hList3"/>
    <dgm:cxn modelId="{7F952C18-611C-4B1E-8D58-5BDBC7B29633}" type="presParOf" srcId="{FFA61E07-D6F9-4B0F-A477-AEDD6D3D3DE4}" destId="{AEEC4855-116F-447C-9601-5C1011DC449F}" srcOrd="1" destOrd="0" presId="urn:microsoft.com/office/officeart/2005/8/layout/hList3"/>
    <dgm:cxn modelId="{5EC408E8-561D-4F40-8098-EFC3A62E477F}" type="presParOf" srcId="{FFA61E07-D6F9-4B0F-A477-AEDD6D3D3DE4}" destId="{034940C8-287F-49A9-8B0C-E3CE4754E76B}" srcOrd="2" destOrd="0" presId="urn:microsoft.com/office/officeart/2005/8/layout/hList3"/>
    <dgm:cxn modelId="{DFEF62E3-E955-4F64-AF58-0359089A21D2}" type="presParOf" srcId="{6A685C42-44AB-4D8D-85E2-B6676A2B56B7}" destId="{422D0440-F8E4-425A-A0A2-47F340E9573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56243B-5C0A-46D3-A3FE-693B277D30A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C4DDAB-FE52-4459-B0DE-FC7D7DB2BE34}">
      <dgm:prSet phldrT="[Text]" custT="1"/>
      <dgm:spPr/>
      <dgm:t>
        <a:bodyPr/>
        <a:lstStyle/>
        <a:p>
          <a:r>
            <a:rPr lang="en-IN" sz="3200" b="1" u="sng" dirty="0" smtClean="0">
              <a:latin typeface="Cambria" pitchFamily="18" charset="0"/>
            </a:rPr>
            <a:t>Tools</a:t>
          </a:r>
          <a:endParaRPr lang="en-IN" sz="3200" b="1" u="sng" dirty="0">
            <a:latin typeface="Cambria" pitchFamily="18" charset="0"/>
          </a:endParaRPr>
        </a:p>
      </dgm:t>
    </dgm:pt>
    <dgm:pt modelId="{9E52B45D-BEE7-4507-9872-5DD37C8494AA}" type="parTrans" cxnId="{59AE18CC-EA93-4658-8AF0-D7375E247DE6}">
      <dgm:prSet/>
      <dgm:spPr/>
      <dgm:t>
        <a:bodyPr/>
        <a:lstStyle/>
        <a:p>
          <a:endParaRPr lang="en-IN"/>
        </a:p>
      </dgm:t>
    </dgm:pt>
    <dgm:pt modelId="{B687043D-698E-4603-A6FC-BB6D3A0FF963}" type="sibTrans" cxnId="{59AE18CC-EA93-4658-8AF0-D7375E247DE6}">
      <dgm:prSet/>
      <dgm:spPr/>
      <dgm:t>
        <a:bodyPr/>
        <a:lstStyle/>
        <a:p>
          <a:endParaRPr lang="en-IN"/>
        </a:p>
      </dgm:t>
    </dgm:pt>
    <dgm:pt modelId="{2CF561C6-A28B-479F-8763-21A10B05021D}">
      <dgm:prSet phldrT="[Text]" custT="1"/>
      <dgm:spPr/>
      <dgm:t>
        <a:bodyPr/>
        <a:lstStyle/>
        <a:p>
          <a:r>
            <a:rPr lang="en-IN" sz="2400" dirty="0" smtClean="0">
              <a:latin typeface="Cambria" pitchFamily="18" charset="0"/>
            </a:rPr>
            <a:t>Python </a:t>
          </a:r>
          <a:r>
            <a:rPr lang="en-IN" sz="2400" dirty="0" err="1" smtClean="0">
              <a:latin typeface="Cambria" pitchFamily="18" charset="0"/>
            </a:rPr>
            <a:t>Sklearn</a:t>
          </a:r>
          <a:r>
            <a:rPr lang="en-IN" sz="2400" dirty="0" smtClean="0">
              <a:latin typeface="Cambria" pitchFamily="18" charset="0"/>
            </a:rPr>
            <a:t>(Model Building) </a:t>
          </a:r>
        </a:p>
        <a:p>
          <a:r>
            <a:rPr lang="en-IN" sz="2400" dirty="0" smtClean="0">
              <a:latin typeface="Cambria" pitchFamily="18" charset="0"/>
            </a:rPr>
            <a:t>Tableau (</a:t>
          </a:r>
          <a:r>
            <a:rPr lang="en-IN" sz="2400" smtClean="0">
              <a:latin typeface="Cambria" pitchFamily="18" charset="0"/>
            </a:rPr>
            <a:t>Data Visualization)</a:t>
          </a:r>
          <a:endParaRPr lang="en-IN" sz="2400" dirty="0">
            <a:latin typeface="Cambria" pitchFamily="18" charset="0"/>
          </a:endParaRPr>
        </a:p>
      </dgm:t>
    </dgm:pt>
    <dgm:pt modelId="{DDFCD277-3F16-4DFD-A8D7-B34D125CCF2C}" type="parTrans" cxnId="{129F3622-F570-4C3B-B6AD-23ED88943159}">
      <dgm:prSet/>
      <dgm:spPr/>
      <dgm:t>
        <a:bodyPr/>
        <a:lstStyle/>
        <a:p>
          <a:endParaRPr lang="en-IN" sz="2400">
            <a:latin typeface="Cambria" pitchFamily="18" charset="0"/>
          </a:endParaRPr>
        </a:p>
      </dgm:t>
    </dgm:pt>
    <dgm:pt modelId="{58B67C39-CCB7-46EB-B55B-0E269C4D0E90}" type="sibTrans" cxnId="{129F3622-F570-4C3B-B6AD-23ED88943159}">
      <dgm:prSet/>
      <dgm:spPr/>
      <dgm:t>
        <a:bodyPr/>
        <a:lstStyle/>
        <a:p>
          <a:endParaRPr lang="en-IN"/>
        </a:p>
      </dgm:t>
    </dgm:pt>
    <dgm:pt modelId="{41B543E6-FDBD-46D6-8679-FE7EA81A44DD}">
      <dgm:prSet phldrT="[Text]" custT="1"/>
      <dgm:spPr/>
      <dgm:t>
        <a:bodyPr/>
        <a:lstStyle/>
        <a:p>
          <a:r>
            <a:rPr lang="en-IN" sz="2400" dirty="0" err="1" smtClean="0">
              <a:latin typeface="Cambria" pitchFamily="18" charset="0"/>
            </a:rPr>
            <a:t>Talend</a:t>
          </a:r>
          <a:r>
            <a:rPr lang="en-IN" sz="2400" dirty="0" smtClean="0">
              <a:latin typeface="Cambria" pitchFamily="18" charset="0"/>
            </a:rPr>
            <a:t> ETL Tool(Data </a:t>
          </a:r>
          <a:r>
            <a:rPr lang="en-IN" sz="2400" dirty="0" err="1" smtClean="0">
              <a:latin typeface="Cambria" pitchFamily="18" charset="0"/>
            </a:rPr>
            <a:t>Preprocessing</a:t>
          </a:r>
          <a:r>
            <a:rPr lang="en-IN" sz="2400" dirty="0" smtClean="0">
              <a:latin typeface="Cambria" pitchFamily="18" charset="0"/>
            </a:rPr>
            <a:t>)</a:t>
          </a:r>
          <a:endParaRPr lang="en-IN" sz="2400" dirty="0">
            <a:latin typeface="Cambria" pitchFamily="18" charset="0"/>
          </a:endParaRPr>
        </a:p>
      </dgm:t>
    </dgm:pt>
    <dgm:pt modelId="{F69B88E8-6D18-4A79-9881-DBF31497CA33}" type="sibTrans" cxnId="{C02A3A17-3A51-4B03-8F40-94E18E34C34E}">
      <dgm:prSet/>
      <dgm:spPr/>
      <dgm:t>
        <a:bodyPr/>
        <a:lstStyle/>
        <a:p>
          <a:endParaRPr lang="en-IN"/>
        </a:p>
      </dgm:t>
    </dgm:pt>
    <dgm:pt modelId="{0CBDE3F6-0BCF-454F-ACA3-E5DFDFAA1036}" type="parTrans" cxnId="{C02A3A17-3A51-4B03-8F40-94E18E34C34E}">
      <dgm:prSet/>
      <dgm:spPr/>
      <dgm:t>
        <a:bodyPr/>
        <a:lstStyle/>
        <a:p>
          <a:endParaRPr lang="en-IN" sz="2400">
            <a:latin typeface="Cambria" pitchFamily="18" charset="0"/>
          </a:endParaRPr>
        </a:p>
      </dgm:t>
    </dgm:pt>
    <dgm:pt modelId="{788C8E59-17E4-4709-BA5D-2A80A80AE91F}" type="pres">
      <dgm:prSet presAssocID="{1156243B-5C0A-46D3-A3FE-693B277D30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69B2B3B1-4035-4EF1-A9FD-FAC97F09B814}" type="pres">
      <dgm:prSet presAssocID="{74C4DDAB-FE52-4459-B0DE-FC7D7DB2BE34}" presName="root" presStyleCnt="0"/>
      <dgm:spPr/>
    </dgm:pt>
    <dgm:pt modelId="{7051BA74-8B08-4A80-9A03-CEBFB69E0B6D}" type="pres">
      <dgm:prSet presAssocID="{74C4DDAB-FE52-4459-B0DE-FC7D7DB2BE34}" presName="rootComposite" presStyleCnt="0"/>
      <dgm:spPr/>
    </dgm:pt>
    <dgm:pt modelId="{66989E1C-3DA8-4131-83D3-7F0738C0DF7F}" type="pres">
      <dgm:prSet presAssocID="{74C4DDAB-FE52-4459-B0DE-FC7D7DB2BE34}" presName="rootText" presStyleLbl="node1" presStyleIdx="0" presStyleCnt="1" custScaleX="241917" custScaleY="134585"/>
      <dgm:spPr/>
      <dgm:t>
        <a:bodyPr/>
        <a:lstStyle/>
        <a:p>
          <a:endParaRPr lang="en-IN"/>
        </a:p>
      </dgm:t>
    </dgm:pt>
    <dgm:pt modelId="{C032B5BB-6D18-446A-9387-18519AF281AB}" type="pres">
      <dgm:prSet presAssocID="{74C4DDAB-FE52-4459-B0DE-FC7D7DB2BE34}" presName="rootConnector" presStyleLbl="node1" presStyleIdx="0" presStyleCnt="1"/>
      <dgm:spPr/>
      <dgm:t>
        <a:bodyPr/>
        <a:lstStyle/>
        <a:p>
          <a:endParaRPr lang="en-GB"/>
        </a:p>
      </dgm:t>
    </dgm:pt>
    <dgm:pt modelId="{0CD4FB9A-F064-4448-8FE4-BD0C880AC181}" type="pres">
      <dgm:prSet presAssocID="{74C4DDAB-FE52-4459-B0DE-FC7D7DB2BE34}" presName="childShape" presStyleCnt="0"/>
      <dgm:spPr/>
    </dgm:pt>
    <dgm:pt modelId="{F29FA098-AD5C-4D8C-8325-4FC399E3A1F7}" type="pres">
      <dgm:prSet presAssocID="{DDFCD277-3F16-4DFD-A8D7-B34D125CCF2C}" presName="Name13" presStyleLbl="parChTrans1D2" presStyleIdx="0" presStyleCnt="2"/>
      <dgm:spPr/>
      <dgm:t>
        <a:bodyPr/>
        <a:lstStyle/>
        <a:p>
          <a:endParaRPr lang="en-GB"/>
        </a:p>
      </dgm:t>
    </dgm:pt>
    <dgm:pt modelId="{13BC487D-E233-48F6-B7F6-EC7A679DF1CA}" type="pres">
      <dgm:prSet presAssocID="{2CF561C6-A28B-479F-8763-21A10B05021D}" presName="childText" presStyleLbl="bgAcc1" presStyleIdx="0" presStyleCnt="2" custScaleX="278974" custLinFactY="21297" custLinFactNeighborX="11242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91BF61-BC22-4897-9128-9C38FCB8C62C}" type="pres">
      <dgm:prSet presAssocID="{0CBDE3F6-0BCF-454F-ACA3-E5DFDFAA1036}" presName="Name13" presStyleLbl="parChTrans1D2" presStyleIdx="1" presStyleCnt="2"/>
      <dgm:spPr/>
      <dgm:t>
        <a:bodyPr/>
        <a:lstStyle/>
        <a:p>
          <a:endParaRPr lang="en-GB"/>
        </a:p>
      </dgm:t>
    </dgm:pt>
    <dgm:pt modelId="{EB1C46B4-13EC-48FE-B949-CEFDC1C1C844}" type="pres">
      <dgm:prSet presAssocID="{41B543E6-FDBD-46D6-8679-FE7EA81A44DD}" presName="childText" presStyleLbl="bgAcc1" presStyleIdx="1" presStyleCnt="2" custScaleX="275990" custLinFactY="-26365" custLinFactNeighborX="1128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9AE18CC-EA93-4658-8AF0-D7375E247DE6}" srcId="{1156243B-5C0A-46D3-A3FE-693B277D30AA}" destId="{74C4DDAB-FE52-4459-B0DE-FC7D7DB2BE34}" srcOrd="0" destOrd="0" parTransId="{9E52B45D-BEE7-4507-9872-5DD37C8494AA}" sibTransId="{B687043D-698E-4603-A6FC-BB6D3A0FF963}"/>
    <dgm:cxn modelId="{129F3622-F570-4C3B-B6AD-23ED88943159}" srcId="{74C4DDAB-FE52-4459-B0DE-FC7D7DB2BE34}" destId="{2CF561C6-A28B-479F-8763-21A10B05021D}" srcOrd="0" destOrd="0" parTransId="{DDFCD277-3F16-4DFD-A8D7-B34D125CCF2C}" sibTransId="{58B67C39-CCB7-46EB-B55B-0E269C4D0E90}"/>
    <dgm:cxn modelId="{0C0C2521-9BA6-4A09-8C6E-BDFA95CFB9FC}" type="presOf" srcId="{2CF561C6-A28B-479F-8763-21A10B05021D}" destId="{13BC487D-E233-48F6-B7F6-EC7A679DF1CA}" srcOrd="0" destOrd="0" presId="urn:microsoft.com/office/officeart/2005/8/layout/hierarchy3"/>
    <dgm:cxn modelId="{E72C4AE5-9D70-41DE-9FDD-0442763346AF}" type="presOf" srcId="{0CBDE3F6-0BCF-454F-ACA3-E5DFDFAA1036}" destId="{8691BF61-BC22-4897-9128-9C38FCB8C62C}" srcOrd="0" destOrd="0" presId="urn:microsoft.com/office/officeart/2005/8/layout/hierarchy3"/>
    <dgm:cxn modelId="{F77B77BE-FEA1-4E5B-80F0-CA691F7FDCC1}" type="presOf" srcId="{74C4DDAB-FE52-4459-B0DE-FC7D7DB2BE34}" destId="{66989E1C-3DA8-4131-83D3-7F0738C0DF7F}" srcOrd="0" destOrd="0" presId="urn:microsoft.com/office/officeart/2005/8/layout/hierarchy3"/>
    <dgm:cxn modelId="{C02A3A17-3A51-4B03-8F40-94E18E34C34E}" srcId="{74C4DDAB-FE52-4459-B0DE-FC7D7DB2BE34}" destId="{41B543E6-FDBD-46D6-8679-FE7EA81A44DD}" srcOrd="1" destOrd="0" parTransId="{0CBDE3F6-0BCF-454F-ACA3-E5DFDFAA1036}" sibTransId="{F69B88E8-6D18-4A79-9881-DBF31497CA33}"/>
    <dgm:cxn modelId="{E8197B78-8BA3-4BD8-9039-A19B0ED31CAC}" type="presOf" srcId="{DDFCD277-3F16-4DFD-A8D7-B34D125CCF2C}" destId="{F29FA098-AD5C-4D8C-8325-4FC399E3A1F7}" srcOrd="0" destOrd="0" presId="urn:microsoft.com/office/officeart/2005/8/layout/hierarchy3"/>
    <dgm:cxn modelId="{FA718909-F3CD-4F9E-B282-D81D10FA47BB}" type="presOf" srcId="{74C4DDAB-FE52-4459-B0DE-FC7D7DB2BE34}" destId="{C032B5BB-6D18-446A-9387-18519AF281AB}" srcOrd="1" destOrd="0" presId="urn:microsoft.com/office/officeart/2005/8/layout/hierarchy3"/>
    <dgm:cxn modelId="{3528313C-0553-4A59-83CD-404A7976CC00}" type="presOf" srcId="{41B543E6-FDBD-46D6-8679-FE7EA81A44DD}" destId="{EB1C46B4-13EC-48FE-B949-CEFDC1C1C844}" srcOrd="0" destOrd="0" presId="urn:microsoft.com/office/officeart/2005/8/layout/hierarchy3"/>
    <dgm:cxn modelId="{5B2EC7DD-1E8B-48CE-A459-86D93E847408}" type="presOf" srcId="{1156243B-5C0A-46D3-A3FE-693B277D30AA}" destId="{788C8E59-17E4-4709-BA5D-2A80A80AE91F}" srcOrd="0" destOrd="0" presId="urn:microsoft.com/office/officeart/2005/8/layout/hierarchy3"/>
    <dgm:cxn modelId="{BD869DDB-F601-4709-8C66-123798E488A2}" type="presParOf" srcId="{788C8E59-17E4-4709-BA5D-2A80A80AE91F}" destId="{69B2B3B1-4035-4EF1-A9FD-FAC97F09B814}" srcOrd="0" destOrd="0" presId="urn:microsoft.com/office/officeart/2005/8/layout/hierarchy3"/>
    <dgm:cxn modelId="{E429685F-1EFB-4DAF-B4CA-65FFDC8429C2}" type="presParOf" srcId="{69B2B3B1-4035-4EF1-A9FD-FAC97F09B814}" destId="{7051BA74-8B08-4A80-9A03-CEBFB69E0B6D}" srcOrd="0" destOrd="0" presId="urn:microsoft.com/office/officeart/2005/8/layout/hierarchy3"/>
    <dgm:cxn modelId="{D390BD25-0EAD-4266-896B-256D39945869}" type="presParOf" srcId="{7051BA74-8B08-4A80-9A03-CEBFB69E0B6D}" destId="{66989E1C-3DA8-4131-83D3-7F0738C0DF7F}" srcOrd="0" destOrd="0" presId="urn:microsoft.com/office/officeart/2005/8/layout/hierarchy3"/>
    <dgm:cxn modelId="{B36953D7-9946-4295-AC3C-0AA4DCCE6FDA}" type="presParOf" srcId="{7051BA74-8B08-4A80-9A03-CEBFB69E0B6D}" destId="{C032B5BB-6D18-446A-9387-18519AF281AB}" srcOrd="1" destOrd="0" presId="urn:microsoft.com/office/officeart/2005/8/layout/hierarchy3"/>
    <dgm:cxn modelId="{6D6CD9DF-B23D-4FF3-9F9B-1C593789616E}" type="presParOf" srcId="{69B2B3B1-4035-4EF1-A9FD-FAC97F09B814}" destId="{0CD4FB9A-F064-4448-8FE4-BD0C880AC181}" srcOrd="1" destOrd="0" presId="urn:microsoft.com/office/officeart/2005/8/layout/hierarchy3"/>
    <dgm:cxn modelId="{B78F90A2-A63C-4584-85E8-B917E65D37C0}" type="presParOf" srcId="{0CD4FB9A-F064-4448-8FE4-BD0C880AC181}" destId="{F29FA098-AD5C-4D8C-8325-4FC399E3A1F7}" srcOrd="0" destOrd="0" presId="urn:microsoft.com/office/officeart/2005/8/layout/hierarchy3"/>
    <dgm:cxn modelId="{636B3EC9-2189-4C06-9EAA-3DB271EB5B3C}" type="presParOf" srcId="{0CD4FB9A-F064-4448-8FE4-BD0C880AC181}" destId="{13BC487D-E233-48F6-B7F6-EC7A679DF1CA}" srcOrd="1" destOrd="0" presId="urn:microsoft.com/office/officeart/2005/8/layout/hierarchy3"/>
    <dgm:cxn modelId="{32EE44D3-DDFB-4F54-A8B0-1512B7AFD643}" type="presParOf" srcId="{0CD4FB9A-F064-4448-8FE4-BD0C880AC181}" destId="{8691BF61-BC22-4897-9128-9C38FCB8C62C}" srcOrd="2" destOrd="0" presId="urn:microsoft.com/office/officeart/2005/8/layout/hierarchy3"/>
    <dgm:cxn modelId="{19C1276D-782D-4718-B4C6-6A4A85D23101}" type="presParOf" srcId="{0CD4FB9A-F064-4448-8FE4-BD0C880AC181}" destId="{EB1C46B4-13EC-48FE-B949-CEFDC1C1C84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455BE0-5E09-4814-A6A4-A508F74BFBC5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6EFD2A2-FB8C-4FD4-BC23-274A88591954}">
      <dgm:prSet phldrT="[Text]" custT="1"/>
      <dgm:spPr/>
      <dgm:t>
        <a:bodyPr/>
        <a:lstStyle/>
        <a:p>
          <a:r>
            <a:rPr lang="en-IN" sz="2400" dirty="0" smtClean="0">
              <a:latin typeface="Cambria" pitchFamily="18" charset="0"/>
            </a:rPr>
            <a:t>Step 4 Modelling</a:t>
          </a:r>
          <a:endParaRPr lang="en-IN" sz="2400" dirty="0">
            <a:latin typeface="Cambria" pitchFamily="18" charset="0"/>
          </a:endParaRPr>
        </a:p>
      </dgm:t>
    </dgm:pt>
    <dgm:pt modelId="{12CE94F4-94BC-4DD4-A481-7F4C4C107E5C}" type="parTrans" cxnId="{E8AC9972-A358-41F5-B4C3-68F324EAFD2D}">
      <dgm:prSet/>
      <dgm:spPr/>
      <dgm:t>
        <a:bodyPr/>
        <a:lstStyle/>
        <a:p>
          <a:endParaRPr lang="en-IN"/>
        </a:p>
      </dgm:t>
    </dgm:pt>
    <dgm:pt modelId="{3E3E0E86-8771-4A7E-AAC6-AB02D31650DA}" type="sibTrans" cxnId="{E8AC9972-A358-41F5-B4C3-68F324EAFD2D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837C6010-6460-4B34-8681-1DCE8119A9FB}">
      <dgm:prSet phldrT="[Text]" custT="1"/>
      <dgm:spPr/>
      <dgm:t>
        <a:bodyPr/>
        <a:lstStyle/>
        <a:p>
          <a:r>
            <a:rPr lang="en-IN" sz="2400" dirty="0" smtClean="0"/>
            <a:t>Random Forest</a:t>
          </a:r>
          <a:endParaRPr lang="en-IN" sz="2400" dirty="0"/>
        </a:p>
      </dgm:t>
    </dgm:pt>
    <dgm:pt modelId="{A7F918CA-4032-4E88-821E-1B1DC17E0C9B}" type="parTrans" cxnId="{3C6D511C-CBEF-42CB-90FC-EB786032A661}">
      <dgm:prSet/>
      <dgm:spPr/>
      <dgm:t>
        <a:bodyPr/>
        <a:lstStyle/>
        <a:p>
          <a:endParaRPr lang="en-IN"/>
        </a:p>
      </dgm:t>
    </dgm:pt>
    <dgm:pt modelId="{C698B377-5A10-4E27-8002-82EB6C27945F}" type="sibTrans" cxnId="{3C6D511C-CBEF-42CB-90FC-EB786032A661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EF5CA02F-65DC-41B1-9CDF-3277E0E823B4}">
      <dgm:prSet phldrT="[Text]" custT="1"/>
      <dgm:spPr/>
      <dgm:t>
        <a:bodyPr/>
        <a:lstStyle/>
        <a:p>
          <a:r>
            <a:rPr lang="en-IN" sz="2400" dirty="0" smtClean="0"/>
            <a:t>Decision Tree</a:t>
          </a:r>
          <a:endParaRPr lang="en-IN" sz="2400" dirty="0"/>
        </a:p>
      </dgm:t>
    </dgm:pt>
    <dgm:pt modelId="{050C3E51-440A-4541-87C1-64EC0BC38B85}" type="parTrans" cxnId="{913E616E-2DBF-4061-9DAE-C4FF895D948C}">
      <dgm:prSet/>
      <dgm:spPr/>
      <dgm:t>
        <a:bodyPr/>
        <a:lstStyle/>
        <a:p>
          <a:endParaRPr lang="en-IN"/>
        </a:p>
      </dgm:t>
    </dgm:pt>
    <dgm:pt modelId="{8A5BFCB6-E3A8-40E3-91EF-3B8CB774A0FF}" type="sibTrans" cxnId="{913E616E-2DBF-4061-9DAE-C4FF895D948C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2EBAC129-74CF-43FD-A754-7DB924C3FAB0}" type="pres">
      <dgm:prSet presAssocID="{F3455BE0-5E09-4814-A6A4-A508F74BFB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50CC35C-048B-40D0-9751-77C40BE9A4F7}" type="pres">
      <dgm:prSet presAssocID="{86EFD2A2-FB8C-4FD4-BC23-274A88591954}" presName="node" presStyleLbl="node1" presStyleIdx="0" presStyleCnt="3" custScaleX="142627" custScaleY="1368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724C1C-3C9B-4064-890C-55A8C200D91F}" type="pres">
      <dgm:prSet presAssocID="{3E3E0E86-8771-4A7E-AAC6-AB02D31650DA}" presName="sibTrans" presStyleLbl="sibTrans2D1" presStyleIdx="0" presStyleCnt="3"/>
      <dgm:spPr/>
      <dgm:t>
        <a:bodyPr/>
        <a:lstStyle/>
        <a:p>
          <a:endParaRPr lang="en-GB"/>
        </a:p>
      </dgm:t>
    </dgm:pt>
    <dgm:pt modelId="{70200DF6-6177-41B4-93FC-4DE9307D48F0}" type="pres">
      <dgm:prSet presAssocID="{3E3E0E86-8771-4A7E-AAC6-AB02D31650DA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0221ED4A-BB93-4CFC-8442-71A690FAE66A}" type="pres">
      <dgm:prSet presAssocID="{837C6010-6460-4B34-8681-1DCE8119A9FB}" presName="node" presStyleLbl="node1" presStyleIdx="1" presStyleCnt="3" custRadScaleRad="91680" custRadScaleInc="-1474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338CA4-2A0A-42E6-A886-3FC2485D9151}" type="pres">
      <dgm:prSet presAssocID="{C698B377-5A10-4E27-8002-82EB6C27945F}" presName="sibTrans" presStyleLbl="sibTrans2D1" presStyleIdx="1" presStyleCnt="3" custLinFactNeighborX="2773" custLinFactNeighborY="12207"/>
      <dgm:spPr/>
      <dgm:t>
        <a:bodyPr/>
        <a:lstStyle/>
        <a:p>
          <a:endParaRPr lang="en-GB"/>
        </a:p>
      </dgm:t>
    </dgm:pt>
    <dgm:pt modelId="{29BE0357-30BB-48AF-8FEE-AC1BA025A0E3}" type="pres">
      <dgm:prSet presAssocID="{C698B377-5A10-4E27-8002-82EB6C27945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D675FD01-0A58-49F7-BC77-EC055641001A}" type="pres">
      <dgm:prSet presAssocID="{EF5CA02F-65DC-41B1-9CDF-3277E0E823B4}" presName="node" presStyleLbl="node1" presStyleIdx="2" presStyleCnt="3" custRadScaleRad="87378" custRadScaleInc="1466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6731D7-2705-4CCD-B120-C990FF159610}" type="pres">
      <dgm:prSet presAssocID="{8A5BFCB6-E3A8-40E3-91EF-3B8CB774A0FF}" presName="sibTrans" presStyleLbl="sibTrans2D1" presStyleIdx="2" presStyleCnt="3"/>
      <dgm:spPr/>
      <dgm:t>
        <a:bodyPr/>
        <a:lstStyle/>
        <a:p>
          <a:endParaRPr lang="en-GB"/>
        </a:p>
      </dgm:t>
    </dgm:pt>
    <dgm:pt modelId="{8702D369-E36E-4139-A5EF-8215219B3347}" type="pres">
      <dgm:prSet presAssocID="{8A5BFCB6-E3A8-40E3-91EF-3B8CB774A0FF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FDC1BC65-7EE5-41D5-9E9A-1AC4301E4247}" type="presOf" srcId="{837C6010-6460-4B34-8681-1DCE8119A9FB}" destId="{0221ED4A-BB93-4CFC-8442-71A690FAE66A}" srcOrd="0" destOrd="0" presId="urn:microsoft.com/office/officeart/2005/8/layout/cycle7"/>
    <dgm:cxn modelId="{3C6D511C-CBEF-42CB-90FC-EB786032A661}" srcId="{F3455BE0-5E09-4814-A6A4-A508F74BFBC5}" destId="{837C6010-6460-4B34-8681-1DCE8119A9FB}" srcOrd="1" destOrd="0" parTransId="{A7F918CA-4032-4E88-821E-1B1DC17E0C9B}" sibTransId="{C698B377-5A10-4E27-8002-82EB6C27945F}"/>
    <dgm:cxn modelId="{816E11AB-7CE9-4D48-B488-04D72CFD42EB}" type="presOf" srcId="{EF5CA02F-65DC-41B1-9CDF-3277E0E823B4}" destId="{D675FD01-0A58-49F7-BC77-EC055641001A}" srcOrd="0" destOrd="0" presId="urn:microsoft.com/office/officeart/2005/8/layout/cycle7"/>
    <dgm:cxn modelId="{DE5C4E4E-4713-413A-ACA7-9FF1DDE14E63}" type="presOf" srcId="{C698B377-5A10-4E27-8002-82EB6C27945F}" destId="{29BE0357-30BB-48AF-8FEE-AC1BA025A0E3}" srcOrd="1" destOrd="0" presId="urn:microsoft.com/office/officeart/2005/8/layout/cycle7"/>
    <dgm:cxn modelId="{42B4010C-5366-426D-9170-D96F001D404B}" type="presOf" srcId="{8A5BFCB6-E3A8-40E3-91EF-3B8CB774A0FF}" destId="{8702D369-E36E-4139-A5EF-8215219B3347}" srcOrd="1" destOrd="0" presId="urn:microsoft.com/office/officeart/2005/8/layout/cycle7"/>
    <dgm:cxn modelId="{E6321E22-DDEF-4876-9947-977D07F64D7B}" type="presOf" srcId="{C698B377-5A10-4E27-8002-82EB6C27945F}" destId="{27338CA4-2A0A-42E6-A886-3FC2485D9151}" srcOrd="0" destOrd="0" presId="urn:microsoft.com/office/officeart/2005/8/layout/cycle7"/>
    <dgm:cxn modelId="{935EE272-1F23-4611-B4A0-65827D0CBB67}" type="presOf" srcId="{86EFD2A2-FB8C-4FD4-BC23-274A88591954}" destId="{050CC35C-048B-40D0-9751-77C40BE9A4F7}" srcOrd="0" destOrd="0" presId="urn:microsoft.com/office/officeart/2005/8/layout/cycle7"/>
    <dgm:cxn modelId="{BFCEDCB9-D769-484F-98E8-38B46D27E25D}" type="presOf" srcId="{3E3E0E86-8771-4A7E-AAC6-AB02D31650DA}" destId="{70200DF6-6177-41B4-93FC-4DE9307D48F0}" srcOrd="1" destOrd="0" presId="urn:microsoft.com/office/officeart/2005/8/layout/cycle7"/>
    <dgm:cxn modelId="{1DE12DF0-27E9-4F43-84FB-C55A1B09097B}" type="presOf" srcId="{3E3E0E86-8771-4A7E-AAC6-AB02D31650DA}" destId="{1B724C1C-3C9B-4064-890C-55A8C200D91F}" srcOrd="0" destOrd="0" presId="urn:microsoft.com/office/officeart/2005/8/layout/cycle7"/>
    <dgm:cxn modelId="{B52117D2-DF50-4136-94DB-33229C22CD8F}" type="presOf" srcId="{8A5BFCB6-E3A8-40E3-91EF-3B8CB774A0FF}" destId="{3B6731D7-2705-4CCD-B120-C990FF159610}" srcOrd="0" destOrd="0" presId="urn:microsoft.com/office/officeart/2005/8/layout/cycle7"/>
    <dgm:cxn modelId="{7868680A-E8C4-42BC-83AC-D94571E92F30}" type="presOf" srcId="{F3455BE0-5E09-4814-A6A4-A508F74BFBC5}" destId="{2EBAC129-74CF-43FD-A754-7DB924C3FAB0}" srcOrd="0" destOrd="0" presId="urn:microsoft.com/office/officeart/2005/8/layout/cycle7"/>
    <dgm:cxn modelId="{913E616E-2DBF-4061-9DAE-C4FF895D948C}" srcId="{F3455BE0-5E09-4814-A6A4-A508F74BFBC5}" destId="{EF5CA02F-65DC-41B1-9CDF-3277E0E823B4}" srcOrd="2" destOrd="0" parTransId="{050C3E51-440A-4541-87C1-64EC0BC38B85}" sibTransId="{8A5BFCB6-E3A8-40E3-91EF-3B8CB774A0FF}"/>
    <dgm:cxn modelId="{E8AC9972-A358-41F5-B4C3-68F324EAFD2D}" srcId="{F3455BE0-5E09-4814-A6A4-A508F74BFBC5}" destId="{86EFD2A2-FB8C-4FD4-BC23-274A88591954}" srcOrd="0" destOrd="0" parTransId="{12CE94F4-94BC-4DD4-A481-7F4C4C107E5C}" sibTransId="{3E3E0E86-8771-4A7E-AAC6-AB02D31650DA}"/>
    <dgm:cxn modelId="{3EDC92A4-A117-4ECF-B5C4-3F5898D65638}" type="presParOf" srcId="{2EBAC129-74CF-43FD-A754-7DB924C3FAB0}" destId="{050CC35C-048B-40D0-9751-77C40BE9A4F7}" srcOrd="0" destOrd="0" presId="urn:microsoft.com/office/officeart/2005/8/layout/cycle7"/>
    <dgm:cxn modelId="{BD1D6D98-D501-4C24-A3C8-87716D2959CE}" type="presParOf" srcId="{2EBAC129-74CF-43FD-A754-7DB924C3FAB0}" destId="{1B724C1C-3C9B-4064-890C-55A8C200D91F}" srcOrd="1" destOrd="0" presId="urn:microsoft.com/office/officeart/2005/8/layout/cycle7"/>
    <dgm:cxn modelId="{A6E98C4A-43D7-47DC-AA2D-D7FCAB7B7273}" type="presParOf" srcId="{1B724C1C-3C9B-4064-890C-55A8C200D91F}" destId="{70200DF6-6177-41B4-93FC-4DE9307D48F0}" srcOrd="0" destOrd="0" presId="urn:microsoft.com/office/officeart/2005/8/layout/cycle7"/>
    <dgm:cxn modelId="{26A3ED7A-39ED-45B0-A99C-19AFD342398E}" type="presParOf" srcId="{2EBAC129-74CF-43FD-A754-7DB924C3FAB0}" destId="{0221ED4A-BB93-4CFC-8442-71A690FAE66A}" srcOrd="2" destOrd="0" presId="urn:microsoft.com/office/officeart/2005/8/layout/cycle7"/>
    <dgm:cxn modelId="{BE5DCDBD-30D8-448A-B81D-DE356A428904}" type="presParOf" srcId="{2EBAC129-74CF-43FD-A754-7DB924C3FAB0}" destId="{27338CA4-2A0A-42E6-A886-3FC2485D9151}" srcOrd="3" destOrd="0" presId="urn:microsoft.com/office/officeart/2005/8/layout/cycle7"/>
    <dgm:cxn modelId="{48C312C8-19B1-4C98-A095-44AFF7D1503F}" type="presParOf" srcId="{27338CA4-2A0A-42E6-A886-3FC2485D9151}" destId="{29BE0357-30BB-48AF-8FEE-AC1BA025A0E3}" srcOrd="0" destOrd="0" presId="urn:microsoft.com/office/officeart/2005/8/layout/cycle7"/>
    <dgm:cxn modelId="{6D37079E-B719-4302-8339-5053AFC10100}" type="presParOf" srcId="{2EBAC129-74CF-43FD-A754-7DB924C3FAB0}" destId="{D675FD01-0A58-49F7-BC77-EC055641001A}" srcOrd="4" destOrd="0" presId="urn:microsoft.com/office/officeart/2005/8/layout/cycle7"/>
    <dgm:cxn modelId="{99AB6F37-3F5F-48CA-9A57-19DFE457B573}" type="presParOf" srcId="{2EBAC129-74CF-43FD-A754-7DB924C3FAB0}" destId="{3B6731D7-2705-4CCD-B120-C990FF159610}" srcOrd="5" destOrd="0" presId="urn:microsoft.com/office/officeart/2005/8/layout/cycle7"/>
    <dgm:cxn modelId="{76A50FF1-65F5-4258-95DA-107E4AC87D23}" type="presParOf" srcId="{3B6731D7-2705-4CCD-B120-C990FF159610}" destId="{8702D369-E36E-4139-A5EF-8215219B334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7839A-333B-4109-99AC-3DCF1DA99005}">
      <dsp:nvSpPr>
        <dsp:cNvPr id="0" name=""/>
        <dsp:cNvSpPr/>
      </dsp:nvSpPr>
      <dsp:spPr>
        <a:xfrm>
          <a:off x="1634407" y="171796"/>
          <a:ext cx="3474108" cy="3474108"/>
        </a:xfrm>
        <a:prstGeom prst="blockArc">
          <a:avLst>
            <a:gd name="adj1" fmla="val 10200708"/>
            <a:gd name="adj2" fmla="val 18107465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B818F-28C0-441B-86CB-1B14B1690286}">
      <dsp:nvSpPr>
        <dsp:cNvPr id="0" name=""/>
        <dsp:cNvSpPr/>
      </dsp:nvSpPr>
      <dsp:spPr>
        <a:xfrm>
          <a:off x="1642717" y="708505"/>
          <a:ext cx="3474108" cy="3474108"/>
        </a:xfrm>
        <a:prstGeom prst="blockArc">
          <a:avLst>
            <a:gd name="adj1" fmla="val 3571982"/>
            <a:gd name="adj2" fmla="val 11292854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065B3-6B7E-4ED1-87E1-6E7BD3BAE91E}">
      <dsp:nvSpPr>
        <dsp:cNvPr id="0" name=""/>
        <dsp:cNvSpPr/>
      </dsp:nvSpPr>
      <dsp:spPr>
        <a:xfrm>
          <a:off x="3408897" y="736278"/>
          <a:ext cx="3474108" cy="3474108"/>
        </a:xfrm>
        <a:prstGeom prst="blockArc">
          <a:avLst>
            <a:gd name="adj1" fmla="val 20897072"/>
            <a:gd name="adj2" fmla="val 7336126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EFE60-F6F7-4FAB-84D3-8640A62104AF}">
      <dsp:nvSpPr>
        <dsp:cNvPr id="0" name=""/>
        <dsp:cNvSpPr/>
      </dsp:nvSpPr>
      <dsp:spPr>
        <a:xfrm>
          <a:off x="3385101" y="194116"/>
          <a:ext cx="3474108" cy="3474108"/>
        </a:xfrm>
        <a:prstGeom prst="blockArc">
          <a:avLst>
            <a:gd name="adj1" fmla="val 14380191"/>
            <a:gd name="adj2" fmla="val 401346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3E53-84D0-4B82-AC23-B412804501CD}">
      <dsp:nvSpPr>
        <dsp:cNvPr id="0" name=""/>
        <dsp:cNvSpPr/>
      </dsp:nvSpPr>
      <dsp:spPr>
        <a:xfrm>
          <a:off x="3240351" y="1296151"/>
          <a:ext cx="2175243" cy="1600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Cambria" pitchFamily="18" charset="0"/>
            </a:rPr>
            <a:t>Step 3 DATA PREPARATION</a:t>
          </a:r>
          <a:endParaRPr lang="en-IN" sz="1600" kern="1200" dirty="0">
            <a:latin typeface="Cambria" pitchFamily="18" charset="0"/>
          </a:endParaRPr>
        </a:p>
      </dsp:txBody>
      <dsp:txXfrm>
        <a:off x="3558908" y="1530501"/>
        <a:ext cx="1538129" cy="1131544"/>
      </dsp:txXfrm>
    </dsp:sp>
    <dsp:sp modelId="{62EA37A9-3C7C-4DFA-B23C-C41D72EE1BDF}">
      <dsp:nvSpPr>
        <dsp:cNvPr id="0" name=""/>
        <dsp:cNvSpPr/>
      </dsp:nvSpPr>
      <dsp:spPr>
        <a:xfrm>
          <a:off x="2880319" y="0"/>
          <a:ext cx="2770037" cy="933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Cambria" pitchFamily="18" charset="0"/>
            </a:rPr>
            <a:t>Data Transformation</a:t>
          </a:r>
          <a:endParaRPr lang="en-IN" sz="1400" b="1" kern="1200" dirty="0">
            <a:latin typeface="Cambria" pitchFamily="18" charset="0"/>
          </a:endParaRPr>
        </a:p>
      </dsp:txBody>
      <dsp:txXfrm>
        <a:off x="3285982" y="136686"/>
        <a:ext cx="1958711" cy="659976"/>
      </dsp:txXfrm>
    </dsp:sp>
    <dsp:sp modelId="{03FE676D-4F64-4C4B-BE77-473FC49ED80A}">
      <dsp:nvSpPr>
        <dsp:cNvPr id="0" name=""/>
        <dsp:cNvSpPr/>
      </dsp:nvSpPr>
      <dsp:spPr>
        <a:xfrm>
          <a:off x="5508691" y="1568723"/>
          <a:ext cx="2597284" cy="11201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>
              <a:latin typeface="Cambria" pitchFamily="18" charset="0"/>
            </a:rPr>
            <a:t>Data Integration</a:t>
          </a:r>
          <a:endParaRPr lang="en-IN" sz="1400" kern="1200" dirty="0">
            <a:latin typeface="Cambria" pitchFamily="18" charset="0"/>
          </a:endParaRPr>
        </a:p>
      </dsp:txBody>
      <dsp:txXfrm>
        <a:off x="5889054" y="1732768"/>
        <a:ext cx="1836558" cy="792080"/>
      </dsp:txXfrm>
    </dsp:sp>
    <dsp:sp modelId="{F81AB9EB-1E37-49ED-BC23-8ED7ED0A2E3F}">
      <dsp:nvSpPr>
        <dsp:cNvPr id="0" name=""/>
        <dsp:cNvSpPr/>
      </dsp:nvSpPr>
      <dsp:spPr>
        <a:xfrm>
          <a:off x="3003767" y="3347920"/>
          <a:ext cx="2472631" cy="11201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Cambria" pitchFamily="18" charset="0"/>
            </a:rPr>
            <a:t>Missing Value Treatment</a:t>
          </a:r>
          <a:endParaRPr lang="en-IN" sz="1400" kern="1200" dirty="0">
            <a:latin typeface="Cambria" pitchFamily="18" charset="0"/>
          </a:endParaRPr>
        </a:p>
      </dsp:txBody>
      <dsp:txXfrm>
        <a:off x="3365875" y="3511965"/>
        <a:ext cx="1748415" cy="792080"/>
      </dsp:txXfrm>
    </dsp:sp>
    <dsp:sp modelId="{4990E1E8-269B-4844-B7DE-330B02E7E5B9}">
      <dsp:nvSpPr>
        <dsp:cNvPr id="0" name=""/>
        <dsp:cNvSpPr/>
      </dsp:nvSpPr>
      <dsp:spPr>
        <a:xfrm>
          <a:off x="346578" y="1643054"/>
          <a:ext cx="2707744" cy="11201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Cambria" pitchFamily="18" charset="0"/>
            </a:rPr>
            <a:t>Redundant Features</a:t>
          </a:r>
          <a:endParaRPr lang="en-IN" sz="1400" kern="1200" dirty="0">
            <a:latin typeface="Cambria" pitchFamily="18" charset="0"/>
          </a:endParaRPr>
        </a:p>
      </dsp:txBody>
      <dsp:txXfrm>
        <a:off x="743118" y="1807099"/>
        <a:ext cx="1914664" cy="792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773D4-EDCB-4491-8483-7DA0EEBD98A0}">
      <dsp:nvSpPr>
        <dsp:cNvPr id="0" name=""/>
        <dsp:cNvSpPr/>
      </dsp:nvSpPr>
      <dsp:spPr>
        <a:xfrm>
          <a:off x="0" y="0"/>
          <a:ext cx="8712968" cy="13393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u="sng" kern="1200" dirty="0" smtClean="0">
              <a:latin typeface="Cambria" pitchFamily="18" charset="0"/>
            </a:rPr>
            <a:t>Data Transformation Using </a:t>
          </a:r>
          <a:r>
            <a:rPr lang="en-IN" sz="2400" u="sng" kern="1200" dirty="0" err="1" smtClean="0">
              <a:latin typeface="Cambria" pitchFamily="18" charset="0"/>
            </a:rPr>
            <a:t>Talend</a:t>
          </a:r>
          <a:r>
            <a:rPr lang="en-IN" sz="2400" u="sng" kern="1200" dirty="0" smtClean="0">
              <a:latin typeface="Cambria" pitchFamily="18" charset="0"/>
            </a:rPr>
            <a:t> ETL Tool</a:t>
          </a:r>
          <a:endParaRPr lang="en-IN" sz="2400" u="sng" kern="1200" dirty="0">
            <a:latin typeface="Cambria" pitchFamily="18" charset="0"/>
          </a:endParaRPr>
        </a:p>
      </dsp:txBody>
      <dsp:txXfrm>
        <a:off x="0" y="0"/>
        <a:ext cx="8712968" cy="1339348"/>
      </dsp:txXfrm>
    </dsp:sp>
    <dsp:sp modelId="{8B68955E-600D-41E3-9D42-EFDFE57EFFC3}">
      <dsp:nvSpPr>
        <dsp:cNvPr id="0" name=""/>
        <dsp:cNvSpPr/>
      </dsp:nvSpPr>
      <dsp:spPr>
        <a:xfrm>
          <a:off x="4254" y="1339348"/>
          <a:ext cx="2901486" cy="281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>
              <a:latin typeface="Cambria" pitchFamily="18" charset="0"/>
            </a:rPr>
            <a:t>Talend</a:t>
          </a:r>
          <a:r>
            <a:rPr lang="en-IN" sz="1600" kern="1200" dirty="0" smtClean="0">
              <a:latin typeface="Cambria" pitchFamily="18" charset="0"/>
            </a:rPr>
            <a:t> has been used to transform the data for solving the problems </a:t>
          </a:r>
          <a:endParaRPr lang="en-IN" sz="1600" kern="1200" dirty="0">
            <a:latin typeface="Cambria" pitchFamily="18" charset="0"/>
          </a:endParaRPr>
        </a:p>
      </dsp:txBody>
      <dsp:txXfrm>
        <a:off x="4254" y="1339348"/>
        <a:ext cx="2901486" cy="2812632"/>
      </dsp:txXfrm>
    </dsp:sp>
    <dsp:sp modelId="{AEEC4855-116F-447C-9601-5C1011DC449F}">
      <dsp:nvSpPr>
        <dsp:cNvPr id="0" name=""/>
        <dsp:cNvSpPr/>
      </dsp:nvSpPr>
      <dsp:spPr>
        <a:xfrm>
          <a:off x="2905740" y="1339348"/>
          <a:ext cx="2901486" cy="281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u="sng" kern="1200" dirty="0" smtClean="0">
              <a:latin typeface="Cambria" pitchFamily="18" charset="0"/>
            </a:rPr>
            <a:t>Transformation 1</a:t>
          </a:r>
          <a:r>
            <a:rPr lang="en-IN" sz="2100" b="1" kern="1200" dirty="0" smtClean="0">
              <a:latin typeface="Cambria" pitchFamily="18" charset="0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 dirty="0" smtClean="0">
            <a:latin typeface="Cambria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mbria" pitchFamily="18" charset="0"/>
            </a:rPr>
            <a:t>Hotspot feature Addition</a:t>
          </a:r>
          <a:endParaRPr lang="en-IN" sz="1600" kern="1200" dirty="0">
            <a:latin typeface="Cambria" pitchFamily="18" charset="0"/>
          </a:endParaRPr>
        </a:p>
      </dsp:txBody>
      <dsp:txXfrm>
        <a:off x="2905740" y="1339348"/>
        <a:ext cx="2901486" cy="2812632"/>
      </dsp:txXfrm>
    </dsp:sp>
    <dsp:sp modelId="{034940C8-287F-49A9-8B0C-E3CE4754E76B}">
      <dsp:nvSpPr>
        <dsp:cNvPr id="0" name=""/>
        <dsp:cNvSpPr/>
      </dsp:nvSpPr>
      <dsp:spPr>
        <a:xfrm>
          <a:off x="5807227" y="1339348"/>
          <a:ext cx="2901486" cy="2812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u="sng" kern="1200" dirty="0" smtClean="0">
              <a:latin typeface="Cambria" pitchFamily="18" charset="0"/>
            </a:rPr>
            <a:t>Transformation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 dirty="0" smtClean="0">
            <a:latin typeface="Cambria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mbria" pitchFamily="18" charset="0"/>
            </a:rPr>
            <a:t>Severity feature Classification</a:t>
          </a:r>
          <a:endParaRPr lang="en-IN" sz="1600" kern="1200" dirty="0">
            <a:latin typeface="Cambria" pitchFamily="18" charset="0"/>
          </a:endParaRPr>
        </a:p>
      </dsp:txBody>
      <dsp:txXfrm>
        <a:off x="5807227" y="1339348"/>
        <a:ext cx="2901486" cy="2812632"/>
      </dsp:txXfrm>
    </dsp:sp>
    <dsp:sp modelId="{422D0440-F8E4-425A-A0A2-47F340E95737}">
      <dsp:nvSpPr>
        <dsp:cNvPr id="0" name=""/>
        <dsp:cNvSpPr/>
      </dsp:nvSpPr>
      <dsp:spPr>
        <a:xfrm>
          <a:off x="0" y="4151981"/>
          <a:ext cx="8712968" cy="31251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89E1C-3DA8-4131-83D3-7F0738C0DF7F}">
      <dsp:nvSpPr>
        <dsp:cNvPr id="0" name=""/>
        <dsp:cNvSpPr/>
      </dsp:nvSpPr>
      <dsp:spPr>
        <a:xfrm>
          <a:off x="178453" y="84"/>
          <a:ext cx="5112575" cy="1422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u="sng" kern="1200" dirty="0" smtClean="0">
              <a:latin typeface="Cambria" pitchFamily="18" charset="0"/>
            </a:rPr>
            <a:t>Tools</a:t>
          </a:r>
          <a:endParaRPr lang="en-IN" sz="3200" b="1" u="sng" kern="1200" dirty="0">
            <a:latin typeface="Cambria" pitchFamily="18" charset="0"/>
          </a:endParaRPr>
        </a:p>
      </dsp:txBody>
      <dsp:txXfrm>
        <a:off x="220106" y="41737"/>
        <a:ext cx="5029269" cy="1338826"/>
      </dsp:txXfrm>
    </dsp:sp>
    <dsp:sp modelId="{F29FA098-AD5C-4D8C-8325-4FC399E3A1F7}">
      <dsp:nvSpPr>
        <dsp:cNvPr id="0" name=""/>
        <dsp:cNvSpPr/>
      </dsp:nvSpPr>
      <dsp:spPr>
        <a:xfrm>
          <a:off x="689710" y="1422216"/>
          <a:ext cx="689710" cy="2074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4230"/>
              </a:lnTo>
              <a:lnTo>
                <a:pt x="689710" y="20742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C487D-E233-48F6-B7F6-EC7A679DF1CA}">
      <dsp:nvSpPr>
        <dsp:cNvPr id="0" name=""/>
        <dsp:cNvSpPr/>
      </dsp:nvSpPr>
      <dsp:spPr>
        <a:xfrm>
          <a:off x="1379421" y="2968107"/>
          <a:ext cx="4716578" cy="1056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Cambria" pitchFamily="18" charset="0"/>
            </a:rPr>
            <a:t>Python </a:t>
          </a:r>
          <a:r>
            <a:rPr lang="en-IN" sz="2400" kern="1200" dirty="0" err="1" smtClean="0">
              <a:latin typeface="Cambria" pitchFamily="18" charset="0"/>
            </a:rPr>
            <a:t>Sklearn</a:t>
          </a:r>
          <a:r>
            <a:rPr lang="en-IN" sz="2400" kern="1200" dirty="0" smtClean="0">
              <a:latin typeface="Cambria" pitchFamily="18" charset="0"/>
            </a:rPr>
            <a:t>(Model Building)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Cambria" pitchFamily="18" charset="0"/>
            </a:rPr>
            <a:t>Tableau (</a:t>
          </a:r>
          <a:r>
            <a:rPr lang="en-IN" sz="2400" kern="1200" smtClean="0">
              <a:latin typeface="Cambria" pitchFamily="18" charset="0"/>
            </a:rPr>
            <a:t>Data Visualization)</a:t>
          </a:r>
          <a:endParaRPr lang="en-IN" sz="2400" kern="1200" dirty="0">
            <a:latin typeface="Cambria" pitchFamily="18" charset="0"/>
          </a:endParaRPr>
        </a:p>
      </dsp:txBody>
      <dsp:txXfrm>
        <a:off x="1410370" y="2999056"/>
        <a:ext cx="4654680" cy="994781"/>
      </dsp:txXfrm>
    </dsp:sp>
    <dsp:sp modelId="{8691BF61-BC22-4897-9128-9C38FCB8C62C}">
      <dsp:nvSpPr>
        <dsp:cNvPr id="0" name=""/>
        <dsp:cNvSpPr/>
      </dsp:nvSpPr>
      <dsp:spPr>
        <a:xfrm>
          <a:off x="689710" y="1422216"/>
          <a:ext cx="702102" cy="77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086"/>
              </a:lnTo>
              <a:lnTo>
                <a:pt x="702102" y="7780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C46B4-13EC-48FE-B949-CEFDC1C1C844}">
      <dsp:nvSpPr>
        <dsp:cNvPr id="0" name=""/>
        <dsp:cNvSpPr/>
      </dsp:nvSpPr>
      <dsp:spPr>
        <a:xfrm>
          <a:off x="1391813" y="1671962"/>
          <a:ext cx="4666128" cy="1056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err="1" smtClean="0">
              <a:latin typeface="Cambria" pitchFamily="18" charset="0"/>
            </a:rPr>
            <a:t>Talend</a:t>
          </a:r>
          <a:r>
            <a:rPr lang="en-IN" sz="2400" kern="1200" dirty="0" smtClean="0">
              <a:latin typeface="Cambria" pitchFamily="18" charset="0"/>
            </a:rPr>
            <a:t> ETL Tool(Data </a:t>
          </a:r>
          <a:r>
            <a:rPr lang="en-IN" sz="2400" kern="1200" dirty="0" err="1" smtClean="0">
              <a:latin typeface="Cambria" pitchFamily="18" charset="0"/>
            </a:rPr>
            <a:t>Preprocessing</a:t>
          </a:r>
          <a:r>
            <a:rPr lang="en-IN" sz="2400" kern="1200" dirty="0" smtClean="0">
              <a:latin typeface="Cambria" pitchFamily="18" charset="0"/>
            </a:rPr>
            <a:t>)</a:t>
          </a:r>
          <a:endParaRPr lang="en-IN" sz="2400" kern="1200" dirty="0">
            <a:latin typeface="Cambria" pitchFamily="18" charset="0"/>
          </a:endParaRPr>
        </a:p>
      </dsp:txBody>
      <dsp:txXfrm>
        <a:off x="1422762" y="1702911"/>
        <a:ext cx="4604230" cy="994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CC35C-048B-40D0-9751-77C40BE9A4F7}">
      <dsp:nvSpPr>
        <dsp:cNvPr id="0" name=""/>
        <dsp:cNvSpPr/>
      </dsp:nvSpPr>
      <dsp:spPr>
        <a:xfrm>
          <a:off x="887757" y="838243"/>
          <a:ext cx="2064573" cy="990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Cambria" pitchFamily="18" charset="0"/>
            </a:rPr>
            <a:t>Step 4 Modelling</a:t>
          </a:r>
          <a:endParaRPr lang="en-IN" sz="2400" kern="1200" dirty="0">
            <a:latin typeface="Cambria" pitchFamily="18" charset="0"/>
          </a:endParaRPr>
        </a:p>
      </dsp:txBody>
      <dsp:txXfrm>
        <a:off x="916769" y="867255"/>
        <a:ext cx="2006549" cy="932508"/>
      </dsp:txXfrm>
    </dsp:sp>
    <dsp:sp modelId="{1B724C1C-3C9B-4064-890C-55A8C200D91F}">
      <dsp:nvSpPr>
        <dsp:cNvPr id="0" name=""/>
        <dsp:cNvSpPr/>
      </dsp:nvSpPr>
      <dsp:spPr>
        <a:xfrm rot="3436872">
          <a:off x="2210178" y="2191887"/>
          <a:ext cx="685410" cy="253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2286173" y="2242551"/>
        <a:ext cx="533420" cy="151990"/>
      </dsp:txXfrm>
    </dsp:sp>
    <dsp:sp modelId="{0221ED4A-BB93-4CFC-8442-71A690FAE66A}">
      <dsp:nvSpPr>
        <dsp:cNvPr id="0" name=""/>
        <dsp:cNvSpPr/>
      </dsp:nvSpPr>
      <dsp:spPr>
        <a:xfrm>
          <a:off x="2376264" y="2808318"/>
          <a:ext cx="1447533" cy="723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Random Forest</a:t>
          </a:r>
          <a:endParaRPr lang="en-IN" sz="2400" kern="1200" dirty="0"/>
        </a:p>
      </dsp:txBody>
      <dsp:txXfrm>
        <a:off x="2397462" y="2829516"/>
        <a:ext cx="1405137" cy="681370"/>
      </dsp:txXfrm>
    </dsp:sp>
    <dsp:sp modelId="{27338CA4-2A0A-42E6-A886-3FC2485D9151}">
      <dsp:nvSpPr>
        <dsp:cNvPr id="0" name=""/>
        <dsp:cNvSpPr/>
      </dsp:nvSpPr>
      <dsp:spPr>
        <a:xfrm rot="10830648">
          <a:off x="1624201" y="3064193"/>
          <a:ext cx="685410" cy="253318"/>
        </a:xfrm>
        <a:prstGeom prst="left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1700196" y="3114857"/>
        <a:ext cx="533420" cy="151990"/>
      </dsp:txXfrm>
    </dsp:sp>
    <dsp:sp modelId="{D675FD01-0A58-49F7-BC77-EC055641001A}">
      <dsp:nvSpPr>
        <dsp:cNvPr id="0" name=""/>
        <dsp:cNvSpPr/>
      </dsp:nvSpPr>
      <dsp:spPr>
        <a:xfrm>
          <a:off x="72002" y="2787775"/>
          <a:ext cx="1447533" cy="723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Decision Tree</a:t>
          </a:r>
          <a:endParaRPr lang="en-IN" sz="2400" kern="1200" dirty="0"/>
        </a:p>
      </dsp:txBody>
      <dsp:txXfrm>
        <a:off x="93200" y="2808973"/>
        <a:ext cx="1405137" cy="681370"/>
      </dsp:txXfrm>
    </dsp:sp>
    <dsp:sp modelId="{3B6731D7-2705-4CCD-B120-C990FF159610}">
      <dsp:nvSpPr>
        <dsp:cNvPr id="0" name=""/>
        <dsp:cNvSpPr/>
      </dsp:nvSpPr>
      <dsp:spPr>
        <a:xfrm rot="18105558">
          <a:off x="973916" y="2181616"/>
          <a:ext cx="685410" cy="253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049911" y="2232280"/>
        <a:ext cx="533420" cy="151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773010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Shape 17" descr="Shape 1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15203" y="141480"/>
            <a:ext cx="1697771" cy="86409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>
            <a:spLocks noGrp="1"/>
          </p:cNvSpPr>
          <p:nvPr>
            <p:ph type="title"/>
          </p:nvPr>
        </p:nvSpPr>
        <p:spPr>
          <a:xfrm rot="5400000">
            <a:off x="5463776" y="1371599"/>
            <a:ext cx="4388643" cy="20574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1272776" y="-609599"/>
            <a:ext cx="4388643" cy="60197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>
            <a:spLocks noGrp="1"/>
          </p:cNvSpPr>
          <p:nvPr>
            <p:ph type="title"/>
          </p:nvPr>
        </p:nvSpPr>
        <p:spPr>
          <a:xfrm>
            <a:off x="1423191" y="205978"/>
            <a:ext cx="6305830" cy="8572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7" name="Shape 94" descr="Shape 9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812360" y="141480"/>
            <a:ext cx="1189012" cy="605158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7" name="Shape 101" descr="Shape 10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15203" y="141480"/>
            <a:ext cx="1697771" cy="86409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>
            <a:spLocks noGrp="1"/>
          </p:cNvSpPr>
          <p:nvPr>
            <p:ph type="title"/>
          </p:nvPr>
        </p:nvSpPr>
        <p:spPr>
          <a:xfrm>
            <a:off x="722312" y="3305175"/>
            <a:ext cx="7772401" cy="1021555"/>
          </a:xfrm>
          <a:prstGeom prst="rect">
            <a:avLst/>
          </a:prstGeom>
        </p:spPr>
        <p:txBody>
          <a:bodyPr anchor="t"/>
          <a:lstStyle>
            <a:lvl1pPr algn="l">
              <a:defRPr sz="4000" b="1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22312" y="2180033"/>
            <a:ext cx="7772401" cy="112514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5" name="Body Level One…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12700">
              <a:spcBef>
                <a:spcPts val="500"/>
              </a:spcBef>
              <a:defRPr sz="2800"/>
            </a:lvl1pPr>
            <a:lvl2pPr marL="765175" indent="-22225">
              <a:spcBef>
                <a:spcPts val="500"/>
              </a:spcBef>
              <a:defRPr sz="2800"/>
            </a:lvl2pPr>
            <a:lvl3pPr marL="1178560" indent="-35560">
              <a:spcBef>
                <a:spcPts val="500"/>
              </a:spcBef>
              <a:defRPr sz="2800"/>
            </a:lvl3pPr>
            <a:lvl4pPr marL="1600200" indent="0">
              <a:spcBef>
                <a:spcPts val="500"/>
              </a:spcBef>
              <a:defRPr sz="2800"/>
            </a:lvl4pPr>
            <a:lvl5pPr marL="2057400" indent="0">
              <a:spcBef>
                <a:spcPts val="5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11"/>
          <p:cNvSpPr>
            <a:spLocks noGrp="1"/>
          </p:cNvSpPr>
          <p:nvPr>
            <p:ph type="body" sz="half" idx="13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55600" indent="-12700">
              <a:spcBef>
                <a:spcPts val="500"/>
              </a:spcBef>
              <a:defRPr sz="2800"/>
            </a:pPr>
            <a:endParaRPr/>
          </a:p>
        </p:txBody>
      </p:sp>
      <p:sp>
        <p:nvSpPr>
          <p:cNvPr id="1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Text"/>
          <p:cNvSpPr>
            <a:spLocks noGrp="1"/>
          </p:cNvSpPr>
          <p:nvPr>
            <p:ph type="title"/>
          </p:nvPr>
        </p:nvSpPr>
        <p:spPr>
          <a:xfrm>
            <a:off x="457200" y="204785"/>
            <a:ext cx="3008314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82" name="Body Level One…"/>
          <p:cNvSpPr>
            <a:spLocks noGrp="1"/>
          </p:cNvSpPr>
          <p:nvPr>
            <p:ph type="body" idx="1"/>
          </p:nvPr>
        </p:nvSpPr>
        <p:spPr>
          <a:xfrm>
            <a:off x="3575050" y="204785"/>
            <a:ext cx="5111750" cy="43898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hape 136"/>
          <p:cNvSpPr>
            <a:spLocks noGrp="1"/>
          </p:cNvSpPr>
          <p:nvPr>
            <p:ph type="body" sz="half" idx="13"/>
          </p:nvPr>
        </p:nvSpPr>
        <p:spPr>
          <a:xfrm>
            <a:off x="457199" y="1076324"/>
            <a:ext cx="3008315" cy="3518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92" name="Shape 14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2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423191" y="205978"/>
            <a:ext cx="6305830" cy="8572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3" name="Shape 24" descr="Shape 2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812360" y="141480"/>
            <a:ext cx="1189012" cy="605158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lide Number"/>
          <p:cNvSpPr>
            <a:spLocks noGrp="1"/>
          </p:cNvSpPr>
          <p:nvPr>
            <p:ph type="sldNum" sz="quarter" idx="2"/>
          </p:nvPr>
        </p:nvSpPr>
        <p:spPr>
          <a:xfrm>
            <a:off x="8422856" y="4769583"/>
            <a:ext cx="263943" cy="269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>
            <a:spLocks noGrp="1"/>
          </p:cNvSpPr>
          <p:nvPr>
            <p:ph type="title"/>
          </p:nvPr>
        </p:nvSpPr>
        <p:spPr>
          <a:xfrm>
            <a:off x="722312" y="3305175"/>
            <a:ext cx="7772401" cy="1021555"/>
          </a:xfrm>
          <a:prstGeom prst="rect">
            <a:avLst/>
          </a:prstGeom>
        </p:spPr>
        <p:txBody>
          <a:bodyPr anchor="t"/>
          <a:lstStyle>
            <a:lvl1pPr algn="l">
              <a:defRPr sz="4000" b="1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22312" y="2180033"/>
            <a:ext cx="7772401" cy="112514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12700">
              <a:spcBef>
                <a:spcPts val="500"/>
              </a:spcBef>
              <a:defRPr sz="2800"/>
            </a:lvl1pPr>
            <a:lvl2pPr marL="765175" indent="-22225">
              <a:spcBef>
                <a:spcPts val="500"/>
              </a:spcBef>
              <a:defRPr sz="2800"/>
            </a:lvl2pPr>
            <a:lvl3pPr marL="1178560" indent="-35560">
              <a:spcBef>
                <a:spcPts val="500"/>
              </a:spcBef>
              <a:defRPr sz="2800"/>
            </a:lvl3pPr>
            <a:lvl4pPr marL="1600200" indent="0">
              <a:spcBef>
                <a:spcPts val="500"/>
              </a:spcBef>
              <a:defRPr sz="2800"/>
            </a:lvl4pPr>
            <a:lvl5pPr marL="2057400" indent="0">
              <a:spcBef>
                <a:spcPts val="5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34"/>
          <p:cNvSpPr>
            <a:spLocks noGrp="1"/>
          </p:cNvSpPr>
          <p:nvPr>
            <p:ph type="body" sz="half" idx="13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55600" indent="-12700">
              <a:spcBef>
                <a:spcPts val="500"/>
              </a:spcBef>
              <a:defRPr sz="2800"/>
            </a:pPr>
            <a:endParaRPr/>
          </a:p>
        </p:txBody>
      </p:sp>
      <p:sp>
        <p:nvSpPr>
          <p:cNvPr id="4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57200" y="1151333"/>
            <a:ext cx="4040188" cy="4798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400" b="1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400" b="1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400" b="1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400" b="1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41"/>
          <p:cNvSpPr>
            <a:spLocks noGrp="1"/>
          </p:cNvSpPr>
          <p:nvPr>
            <p:ph type="body" sz="half" idx="13"/>
          </p:nvPr>
        </p:nvSpPr>
        <p:spPr>
          <a:xfrm>
            <a:off x="457199" y="1631155"/>
            <a:ext cx="4040189" cy="29634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8100">
              <a:spcBef>
                <a:spcPts val="400"/>
              </a:spcBef>
              <a:defRPr sz="2400"/>
            </a:pPr>
            <a:endParaRPr/>
          </a:p>
        </p:txBody>
      </p:sp>
      <p:sp>
        <p:nvSpPr>
          <p:cNvPr id="53" name="Shape 42"/>
          <p:cNvSpPr>
            <a:spLocks noGrp="1"/>
          </p:cNvSpPr>
          <p:nvPr>
            <p:ph type="body" sz="quarter" idx="14"/>
          </p:nvPr>
        </p:nvSpPr>
        <p:spPr>
          <a:xfrm>
            <a:off x="4645025" y="1151333"/>
            <a:ext cx="4041774" cy="47982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768095">
              <a:spcBef>
                <a:spcPts val="300"/>
              </a:spcBef>
              <a:buClrTx/>
              <a:buSzTx/>
              <a:buFontTx/>
              <a:buNone/>
              <a:defRPr sz="2016" b="1"/>
            </a:pPr>
            <a:endParaRPr/>
          </a:p>
        </p:txBody>
      </p:sp>
      <p:sp>
        <p:nvSpPr>
          <p:cNvPr id="54" name="Shape 43"/>
          <p:cNvSpPr>
            <a:spLocks noGrp="1"/>
          </p:cNvSpPr>
          <p:nvPr>
            <p:ph type="body" sz="half" idx="15"/>
          </p:nvPr>
        </p:nvSpPr>
        <p:spPr>
          <a:xfrm>
            <a:off x="4645025" y="1631155"/>
            <a:ext cx="4041774" cy="29634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8100">
              <a:spcBef>
                <a:spcPts val="400"/>
              </a:spcBef>
              <a:defRPr sz="2400"/>
            </a:pPr>
            <a:endParaRPr/>
          </a:p>
        </p:txBody>
      </p:sp>
      <p:sp>
        <p:nvSpPr>
          <p:cNvPr id="5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>
            <a:spLocks noGrp="1"/>
          </p:cNvSpPr>
          <p:nvPr>
            <p:ph type="title"/>
          </p:nvPr>
        </p:nvSpPr>
        <p:spPr>
          <a:xfrm>
            <a:off x="457200" y="204785"/>
            <a:ext cx="3008314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>
            <a:spLocks noGrp="1"/>
          </p:cNvSpPr>
          <p:nvPr>
            <p:ph type="body" idx="1"/>
          </p:nvPr>
        </p:nvSpPr>
        <p:spPr>
          <a:xfrm>
            <a:off x="3575050" y="204785"/>
            <a:ext cx="5111750" cy="43898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59"/>
          <p:cNvSpPr>
            <a:spLocks noGrp="1"/>
          </p:cNvSpPr>
          <p:nvPr>
            <p:ph type="body" sz="half" idx="13"/>
          </p:nvPr>
        </p:nvSpPr>
        <p:spPr>
          <a:xfrm>
            <a:off x="457199" y="1076324"/>
            <a:ext cx="3008315" cy="3518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8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8" name="Shape 65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8" name="Body Level One…"/>
          <p:cNvSpPr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422857" y="4769583"/>
            <a:ext cx="263942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6" r:id="rId15"/>
    <p:sldLayoutId id="2147483667" r:id="rId16"/>
    <p:sldLayoutId id="2147483668" r:id="rId17"/>
    <p:sldLayoutId id="2147483669" r:id="rId1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06400" marR="0" indent="-63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822778" marR="0" indent="-7982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44600" marR="0" indent="-101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40839" marR="0" indent="-406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98039" marR="0" indent="-406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55239" marR="0" indent="-406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12439" marR="0" indent="-406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69640" marR="0" indent="-406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26840" marR="0" indent="-406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mparamaiah/Data-Analytics-and-Mining-Project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road-accidents-safety-data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163"/>
          <p:cNvSpPr>
            <a:spLocks noGrp="1"/>
          </p:cNvSpPr>
          <p:nvPr>
            <p:ph type="ctrTitle"/>
          </p:nvPr>
        </p:nvSpPr>
        <p:spPr>
          <a:xfrm>
            <a:off x="755575" y="1372529"/>
            <a:ext cx="7772401" cy="1102518"/>
          </a:xfrm>
          <a:prstGeom prst="rect">
            <a:avLst/>
          </a:prstGeom>
        </p:spPr>
        <p:txBody>
          <a:bodyPr lIns="45699" tIns="45699" rIns="45699" bIns="45699"/>
          <a:lstStyle/>
          <a:p>
            <a:pPr defTabSz="740663">
              <a:defRPr sz="2268" b="1"/>
            </a:pPr>
            <a:r>
              <a:rPr dirty="0">
                <a:latin typeface="Cambria" pitchFamily="18" charset="0"/>
              </a:rPr>
              <a:t>CA683 Data Analytics and Data Mining Project </a:t>
            </a:r>
          </a:p>
          <a:p>
            <a:pPr defTabSz="740663">
              <a:defRPr sz="2268" b="1"/>
            </a:pPr>
            <a:endParaRPr dirty="0"/>
          </a:p>
        </p:txBody>
      </p:sp>
      <p:sp>
        <p:nvSpPr>
          <p:cNvPr id="222" name="Shape 164"/>
          <p:cNvSpPr>
            <a:spLocks noGrp="1"/>
          </p:cNvSpPr>
          <p:nvPr>
            <p:ph type="subTitle" sz="quarter" idx="1"/>
          </p:nvPr>
        </p:nvSpPr>
        <p:spPr>
          <a:xfrm>
            <a:off x="1403647" y="2499741"/>
            <a:ext cx="6408704" cy="136815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80000"/>
              </a:lnSpc>
              <a:spcBef>
                <a:spcPts val="0"/>
              </a:spcBef>
              <a:defRPr sz="2000"/>
            </a:pPr>
            <a:r>
              <a:rPr lang="en-IN" dirty="0" smtClean="0">
                <a:latin typeface="Cambria" pitchFamily="18" charset="0"/>
              </a:rPr>
              <a:t> </a:t>
            </a:r>
            <a:r>
              <a:rPr dirty="0" err="1" smtClean="0">
                <a:latin typeface="Cambria" pitchFamily="18" charset="0"/>
              </a:rPr>
              <a:t>Manoj</a:t>
            </a:r>
            <a:r>
              <a:rPr dirty="0" smtClean="0">
                <a:latin typeface="Cambria" pitchFamily="18" charset="0"/>
              </a:rPr>
              <a:t> </a:t>
            </a:r>
            <a:r>
              <a:rPr dirty="0">
                <a:latin typeface="Cambria" pitchFamily="18" charset="0"/>
              </a:rPr>
              <a:t>Kumar </a:t>
            </a:r>
            <a:r>
              <a:rPr dirty="0" err="1">
                <a:latin typeface="Cambria" pitchFamily="18" charset="0"/>
              </a:rPr>
              <a:t>Palanisamy</a:t>
            </a:r>
            <a:r>
              <a:rPr sz="3200" dirty="0">
                <a:latin typeface="Cambria" pitchFamily="18" charset="0"/>
              </a:rPr>
              <a:t> </a:t>
            </a:r>
            <a:r>
              <a:rPr dirty="0">
                <a:latin typeface="Cambria" pitchFamily="18" charset="0"/>
              </a:rPr>
              <a:t>(</a:t>
            </a:r>
            <a:r>
              <a:rPr dirty="0" smtClean="0">
                <a:latin typeface="Cambria" pitchFamily="18" charset="0"/>
              </a:rPr>
              <a:t>16212065)</a:t>
            </a:r>
            <a:endParaRPr lang="en-IN" dirty="0" smtClean="0">
              <a:latin typeface="Cambria" pitchFamily="18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2000"/>
            </a:pPr>
            <a:r>
              <a:rPr dirty="0" err="1" smtClean="0">
                <a:latin typeface="Cambria" pitchFamily="18" charset="0"/>
              </a:rPr>
              <a:t>Rohit</a:t>
            </a:r>
            <a:r>
              <a:rPr dirty="0" smtClean="0">
                <a:latin typeface="Cambria" pitchFamily="18" charset="0"/>
              </a:rPr>
              <a:t> </a:t>
            </a:r>
            <a:r>
              <a:rPr dirty="0">
                <a:latin typeface="Cambria" pitchFamily="18" charset="0"/>
              </a:rPr>
              <a:t>Thomas (16210779)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2000"/>
            </a:pPr>
            <a:r>
              <a:rPr dirty="0">
                <a:latin typeface="Cambria" pitchFamily="18" charset="0"/>
              </a:rPr>
              <a:t>Anjana Aggarwal (16210381)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2000"/>
            </a:pPr>
            <a:r>
              <a:rPr dirty="0">
                <a:latin typeface="Cambria" pitchFamily="18" charset="0"/>
              </a:rPr>
              <a:t>Champa Ramaiah (16211712)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splaying Screen Shot 2017-04-18 at 9.58.32 PM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22896"/>
            <a:ext cx="8618364" cy="50206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6305830" cy="857251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latin typeface="Cambria" pitchFamily="18" charset="0"/>
              </a:rPr>
              <a:t>HotSpot</a:t>
            </a:r>
            <a:r>
              <a:rPr lang="en-IN" sz="2400" b="1" dirty="0" smtClean="0">
                <a:latin typeface="Cambria" pitchFamily="18" charset="0"/>
              </a:rPr>
              <a:t> Analysis </a:t>
            </a:r>
            <a:endParaRPr lang="en-IN" sz="2400" b="1" dirty="0">
              <a:latin typeface="Cambr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81075"/>
            <a:ext cx="40576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2908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0666061"/>
              </p:ext>
            </p:extLst>
          </p:nvPr>
        </p:nvGraphicFramePr>
        <p:xfrm>
          <a:off x="467544" y="195486"/>
          <a:ext cx="8424936" cy="4515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2829274"/>
              </p:ext>
            </p:extLst>
          </p:nvPr>
        </p:nvGraphicFramePr>
        <p:xfrm>
          <a:off x="251520" y="195486"/>
          <a:ext cx="871296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fficeArt object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51520" y="699542"/>
            <a:ext cx="8892480" cy="41044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71600" y="195486"/>
            <a:ext cx="633670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 Transformation of Data for Hotspot Feature</a:t>
            </a:r>
            <a:endParaRPr kumimoji="0" lang="en-IN" sz="20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5696" y="1131590"/>
            <a:ext cx="2808312" cy="1152128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44008" y="1059582"/>
            <a:ext cx="864096" cy="50405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0302985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115616" y="3363838"/>
            <a:ext cx="7344816" cy="131445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</a:rPr>
              <a:t>We have used above methods to resolve our problems.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</a:rPr>
              <a:t>Training dataset consists of data from 2005-2014 and testing         </a:t>
            </a: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</a:rPr>
              <a:t>dataset </a:t>
            </a: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</a:rPr>
              <a:t>consists of data from 2015.</a:t>
            </a:r>
            <a:endParaRPr lang="en-IN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47977528"/>
              </p:ext>
            </p:extLst>
          </p:nvPr>
        </p:nvGraphicFramePr>
        <p:xfrm>
          <a:off x="2627784" y="-668610"/>
          <a:ext cx="3840088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7772400" cy="1102518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Cambria" pitchFamily="18" charset="0"/>
              </a:rPr>
              <a:t>Step 5 Evaluation </a:t>
            </a:r>
            <a:endParaRPr lang="en-IN" sz="2800" b="1" dirty="0">
              <a:latin typeface="Cambria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59632" y="1779662"/>
            <a:ext cx="6512767" cy="244943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65042"/>
              </p:ext>
            </p:extLst>
          </p:nvPr>
        </p:nvGraphicFramePr>
        <p:xfrm>
          <a:off x="1475656" y="1563638"/>
          <a:ext cx="6336704" cy="1531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3127"/>
                <a:gridCol w="2403577"/>
              </a:tblGrid>
              <a:tr h="2884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Problem1- Accident Hotspot Prediction</a:t>
                      </a:r>
                      <a:endParaRPr lang="en-IN" sz="1600" b="1" i="0" u="none" strike="noStrike" dirty="0">
                        <a:solidFill>
                          <a:srgbClr val="222222"/>
                        </a:solidFill>
                        <a:latin typeface="Cambria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indent="0" algn="ctr" defTabSz="9144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6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uFillTx/>
                          <a:latin typeface="Cambria" pitchFamily="18" charset="0"/>
                          <a:ea typeface="+mn-ea"/>
                          <a:cs typeface="+mn-cs"/>
                          <a:sym typeface="Calibri"/>
                        </a:rPr>
                        <a:t>Accuracy</a:t>
                      </a:r>
                      <a:endParaRPr lang="en-IN" sz="1600" b="1" i="0" u="none" strike="noStrike" cap="none" spc="0" baseline="0" dirty="0">
                        <a:ln>
                          <a:noFill/>
                        </a:ln>
                        <a:solidFill>
                          <a:srgbClr val="222222"/>
                        </a:solidFill>
                        <a:uFillTx/>
                        <a:latin typeface="Cambria" pitchFamily="18" charset="0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</a:tr>
              <a:tr h="45680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Decision Tree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94%</a:t>
                      </a:r>
                      <a:endParaRPr lang="en-IN" sz="1600" b="0" i="0" u="none" strike="noStrike" dirty="0">
                        <a:solidFill>
                          <a:srgbClr val="222222"/>
                        </a:solidFill>
                        <a:latin typeface="Cambria" pitchFamily="18" charset="0"/>
                      </a:endParaRPr>
                    </a:p>
                  </a:txBody>
                  <a:tcPr marL="7620" marR="7620" marT="7620" marB="0"/>
                </a:tc>
              </a:tr>
              <a:tr h="575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Random </a:t>
                      </a:r>
                      <a:r>
                        <a:rPr lang="en-IN" sz="1600" b="0" i="0" u="none" strike="noStrike" dirty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Forest Classification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78%</a:t>
                      </a:r>
                    </a:p>
                    <a:p>
                      <a:pPr algn="ctr" fontAlgn="t"/>
                      <a:endParaRPr lang="en-IN" sz="1600" b="0" i="0" u="none" strike="noStrike" dirty="0" smtClean="0">
                        <a:solidFill>
                          <a:srgbClr val="222222"/>
                        </a:solidFill>
                        <a:latin typeface="Cambria" pitchFamily="18" charset="0"/>
                      </a:endParaRPr>
                    </a:p>
                    <a:p>
                      <a:pPr algn="ctr" fontAlgn="t"/>
                      <a:endParaRPr lang="en-IN" sz="1600" b="0" i="0" u="none" strike="noStrike" dirty="0" smtClean="0">
                        <a:solidFill>
                          <a:srgbClr val="222222"/>
                        </a:solidFill>
                        <a:latin typeface="Cambria" pitchFamily="18" charset="0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75656" y="3291831"/>
          <a:ext cx="6336704" cy="122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/>
                <a:gridCol w="2376264"/>
              </a:tblGrid>
              <a:tr h="493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Problem 2- Accident </a:t>
                      </a:r>
                      <a:r>
                        <a:rPr lang="en-US" sz="1600" b="1" i="0" u="none" strike="noStrike" dirty="0" smtClean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Severity Prediction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latin typeface="Cambria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indent="0" algn="ctr" defTabSz="9144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6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uFillTx/>
                          <a:latin typeface="Cambria" pitchFamily="18" charset="0"/>
                          <a:ea typeface="+mn-ea"/>
                          <a:cs typeface="+mn-cs"/>
                          <a:sym typeface="Calibri"/>
                        </a:rPr>
                        <a:t>Accuracy</a:t>
                      </a:r>
                    </a:p>
                  </a:txBody>
                  <a:tcPr/>
                </a:tc>
              </a:tr>
              <a:tr h="3654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Decision Tree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85%</a:t>
                      </a:r>
                    </a:p>
                  </a:txBody>
                  <a:tcPr marL="7620" marR="7620" marT="7620" marB="0"/>
                </a:tc>
              </a:tr>
              <a:tr h="3654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Random Forest Classification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>
                          <a:solidFill>
                            <a:srgbClr val="222222"/>
                          </a:solidFill>
                          <a:latin typeface="Cambria" pitchFamily="18" charset="0"/>
                        </a:rPr>
                        <a:t>83%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7772400" cy="1246534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Cambria" pitchFamily="18" charset="0"/>
              </a:rPr>
              <a:t>Conclusion</a:t>
            </a:r>
            <a:endParaRPr lang="en-IN" sz="2400" b="1" dirty="0">
              <a:latin typeface="Cambria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59632" y="1059582"/>
            <a:ext cx="6512767" cy="3600400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</a:rPr>
              <a:t>Factors contributing to Accidents :</a:t>
            </a:r>
          </a:p>
          <a:p>
            <a:pPr algn="l"/>
            <a:endParaRPr lang="en-IN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</a:rPr>
              <a:t>Male gender has more impact on the number of accidents. </a:t>
            </a:r>
          </a:p>
          <a:p>
            <a:pPr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</a:rPr>
              <a:t>November month has more number of accidents. </a:t>
            </a:r>
          </a:p>
          <a:p>
            <a:pPr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</a:rPr>
              <a:t>Friday (weekday) has more number of accidents. </a:t>
            </a:r>
          </a:p>
          <a:p>
            <a:pPr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</a:rPr>
              <a:t>Young drivers of age 18-30 cause more number of accidents.</a:t>
            </a:r>
          </a:p>
          <a:p>
            <a:pPr lvl="0" algn="l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7772400" cy="1246534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Cambria" pitchFamily="18" charset="0"/>
              </a:rPr>
              <a:t>Conclusion</a:t>
            </a:r>
            <a:endParaRPr lang="en-IN" sz="2400" b="1" dirty="0">
              <a:latin typeface="Cambria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59632" y="1059582"/>
            <a:ext cx="6512767" cy="3600400"/>
          </a:xfrm>
        </p:spPr>
        <p:txBody>
          <a:bodyPr>
            <a:normAutofit/>
          </a:bodyPr>
          <a:lstStyle/>
          <a:p>
            <a:pPr algn="l"/>
            <a:endParaRPr lang="en-IN" sz="2300" dirty="0" smtClean="0">
              <a:solidFill>
                <a:schemeClr val="tx1"/>
              </a:solidFill>
              <a:latin typeface="Cambria" pitchFamily="18" charset="0"/>
            </a:endParaRPr>
          </a:p>
          <a:p>
            <a:pPr lvl="0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</a:rPr>
              <a:t> For hot spots prediction decision tree (94%) gives better accuracy random forest (78%).</a:t>
            </a:r>
          </a:p>
          <a:p>
            <a:pPr lvl="0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</a:rPr>
              <a:t>For accident severity decision tree (85%) gives better accuracy than random forest classifier (83%).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219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176"/>
          <p:cNvSpPr>
            <a:spLocks noGrp="1"/>
          </p:cNvSpPr>
          <p:nvPr>
            <p:ph type="title"/>
          </p:nvPr>
        </p:nvSpPr>
        <p:spPr>
          <a:xfrm>
            <a:off x="1423200" y="119147"/>
            <a:ext cx="6305701" cy="6951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b="1" dirty="0">
                <a:latin typeface="Cambria" pitchFamily="18" charset="0"/>
              </a:rPr>
              <a:t>Step 1: Business Understanding</a:t>
            </a:r>
          </a:p>
        </p:txBody>
      </p:sp>
      <p:sp>
        <p:nvSpPr>
          <p:cNvPr id="228" name="Shape 177"/>
          <p:cNvSpPr>
            <a:spLocks noGrp="1"/>
          </p:cNvSpPr>
          <p:nvPr>
            <p:ph type="body" idx="1"/>
          </p:nvPr>
        </p:nvSpPr>
        <p:spPr>
          <a:xfrm>
            <a:off x="386996" y="980764"/>
            <a:ext cx="8229601" cy="3394501"/>
          </a:xfrm>
          <a:prstGeom prst="rect">
            <a:avLst/>
          </a:prstGeom>
        </p:spPr>
        <p:txBody>
          <a:bodyPr/>
          <a:lstStyle/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  <a:endParaRPr lang="en-IN" dirty="0" smtClean="0"/>
          </a:p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  <a:r>
              <a:rPr dirty="0" smtClean="0">
                <a:latin typeface="Cambria" pitchFamily="18" charset="0"/>
              </a:rPr>
              <a:t>Predicting </a:t>
            </a:r>
            <a:r>
              <a:rPr dirty="0">
                <a:latin typeface="Cambria" pitchFamily="18" charset="0"/>
              </a:rPr>
              <a:t>accident hotspots.</a:t>
            </a:r>
          </a:p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  <a:endParaRPr dirty="0">
              <a:latin typeface="Cambria" pitchFamily="18" charset="0"/>
            </a:endParaRPr>
          </a:p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  <a:r>
              <a:rPr dirty="0">
                <a:latin typeface="Cambria" pitchFamily="18" charset="0"/>
              </a:rPr>
              <a:t>Predicting </a:t>
            </a:r>
            <a:r>
              <a:rPr lang="en-IN" dirty="0" smtClean="0">
                <a:latin typeface="Cambria" pitchFamily="18" charset="0"/>
              </a:rPr>
              <a:t> accident </a:t>
            </a:r>
            <a:r>
              <a:rPr dirty="0" smtClean="0">
                <a:latin typeface="Cambria" pitchFamily="18" charset="0"/>
              </a:rPr>
              <a:t>severity </a:t>
            </a:r>
            <a:r>
              <a:rPr dirty="0">
                <a:latin typeface="Cambria" pitchFamily="18" charset="0"/>
              </a:rPr>
              <a:t>types </a:t>
            </a:r>
            <a:r>
              <a:rPr dirty="0" smtClean="0">
                <a:latin typeface="Cambria" pitchFamily="18" charset="0"/>
              </a:rPr>
              <a:t>(</a:t>
            </a:r>
            <a:r>
              <a:rPr lang="en-IN" dirty="0" smtClean="0">
                <a:latin typeface="Cambria" pitchFamily="18" charset="0"/>
              </a:rPr>
              <a:t>Fatal/Serious/Slight</a:t>
            </a:r>
            <a:r>
              <a:rPr dirty="0" smtClean="0">
                <a:latin typeface="Cambria" pitchFamily="18" charset="0"/>
              </a:rPr>
              <a:t>)</a:t>
            </a:r>
            <a:r>
              <a:rPr lang="en-GB" dirty="0" smtClean="0">
                <a:latin typeface="Cambria" pitchFamily="18" charset="0"/>
              </a:rPr>
              <a:t>.</a:t>
            </a:r>
            <a:endParaRPr dirty="0">
              <a:latin typeface="Cambria" pitchFamily="18" charset="0"/>
            </a:endParaRPr>
          </a:p>
          <a:p>
            <a:pPr marL="203200" indent="0">
              <a:spcBef>
                <a:spcPts val="0"/>
              </a:spcBef>
              <a:buNone/>
              <a:defRPr sz="1600"/>
            </a:pPr>
            <a:endParaRPr dirty="0">
              <a:latin typeface="Cambria" pitchFamily="18" charset="0"/>
            </a:endParaRPr>
          </a:p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  <a:r>
              <a:rPr lang="en-IN" dirty="0" smtClean="0">
                <a:latin typeface="Cambria" pitchFamily="18" charset="0"/>
              </a:rPr>
              <a:t>Analysing </a:t>
            </a:r>
            <a:r>
              <a:rPr dirty="0" smtClean="0">
                <a:latin typeface="Cambria" pitchFamily="18" charset="0"/>
              </a:rPr>
              <a:t>the </a:t>
            </a:r>
            <a:r>
              <a:rPr lang="en-IN" dirty="0" smtClean="0">
                <a:latin typeface="Cambria" pitchFamily="18" charset="0"/>
              </a:rPr>
              <a:t>various </a:t>
            </a:r>
            <a:r>
              <a:rPr dirty="0" smtClean="0">
                <a:latin typeface="Cambria" pitchFamily="18" charset="0"/>
              </a:rPr>
              <a:t>factors </a:t>
            </a:r>
            <a:r>
              <a:rPr lang="en-IN" dirty="0" smtClean="0">
                <a:latin typeface="Cambria" pitchFamily="18" charset="0"/>
              </a:rPr>
              <a:t> through visualizations like </a:t>
            </a:r>
            <a:r>
              <a:rPr dirty="0" smtClean="0">
                <a:latin typeface="Cambria" pitchFamily="18" charset="0"/>
              </a:rPr>
              <a:t>age</a:t>
            </a:r>
            <a:r>
              <a:rPr lang="en-IN" dirty="0" smtClean="0">
                <a:latin typeface="Cambria" pitchFamily="18" charset="0"/>
              </a:rPr>
              <a:t>/ Vehicle Type/Vehicle manoeuvre/Gender/Month/Weekday</a:t>
            </a:r>
            <a:r>
              <a:rPr dirty="0" smtClean="0">
                <a:latin typeface="Cambria" pitchFamily="18" charset="0"/>
              </a:rPr>
              <a:t> </a:t>
            </a:r>
            <a:r>
              <a:rPr lang="en-IN" dirty="0" smtClean="0">
                <a:latin typeface="Cambria" pitchFamily="18" charset="0"/>
              </a:rPr>
              <a:t>contributing to </a:t>
            </a:r>
            <a:r>
              <a:rPr dirty="0" smtClean="0">
                <a:latin typeface="Cambria" pitchFamily="18" charset="0"/>
              </a:rPr>
              <a:t>most </a:t>
            </a:r>
            <a:r>
              <a:rPr lang="en-IN" dirty="0" smtClean="0">
                <a:latin typeface="Cambria" pitchFamily="18" charset="0"/>
              </a:rPr>
              <a:t>of </a:t>
            </a:r>
            <a:r>
              <a:rPr dirty="0" smtClean="0">
                <a:latin typeface="Cambria" pitchFamily="18" charset="0"/>
              </a:rPr>
              <a:t>accidents </a:t>
            </a:r>
            <a:r>
              <a:rPr dirty="0">
                <a:latin typeface="Cambria" pitchFamily="18" charset="0"/>
              </a:rPr>
              <a:t>in Great Britain. </a:t>
            </a:r>
          </a:p>
          <a:p>
            <a:pPr marL="660400" indent="-457200">
              <a:spcBef>
                <a:spcPts val="0"/>
              </a:spcBef>
              <a:buFontTx/>
              <a:buChar char="➢"/>
              <a:defRPr sz="1600"/>
            </a:pPr>
            <a:endParaRPr dirty="0"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772400" cy="1102518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Cambria" pitchFamily="18" charset="0"/>
              </a:rPr>
              <a:t>Project Plan-Gantt Chart</a:t>
            </a:r>
            <a:endParaRPr lang="en-IN" sz="2800" b="1" dirty="0">
              <a:latin typeface="Cambria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83568" y="1275606"/>
            <a:ext cx="7088831" cy="295349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78" y="1201860"/>
            <a:ext cx="8834010" cy="34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182"/>
          <p:cNvSpPr>
            <a:spLocks noGrp="1"/>
          </p:cNvSpPr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en-IN" dirty="0" smtClean="0">
                <a:latin typeface="Cambria" pitchFamily="18" charset="0"/>
              </a:rPr>
              <a:t>D</a:t>
            </a:r>
            <a:r>
              <a:rPr dirty="0" err="1" smtClean="0">
                <a:latin typeface="Cambria" pitchFamily="18" charset="0"/>
              </a:rPr>
              <a:t>eliverable</a:t>
            </a:r>
            <a:r>
              <a:rPr lang="en-GB" dirty="0" smtClean="0">
                <a:latin typeface="Cambria" pitchFamily="18" charset="0"/>
              </a:rPr>
              <a:t>'</a:t>
            </a:r>
            <a:r>
              <a:rPr dirty="0" smtClean="0">
                <a:latin typeface="Cambria" pitchFamily="18" charset="0"/>
              </a:rPr>
              <a:t>s </a:t>
            </a:r>
            <a:r>
              <a:rPr dirty="0">
                <a:latin typeface="Cambria" pitchFamily="18" charset="0"/>
              </a:rPr>
              <a:t>link: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sz="1600" dirty="0"/>
              <a:t> 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https://github.com/champaramaiah/Data-Analytics-and-Mining-Project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182"/>
          <p:cNvSpPr>
            <a:spLocks noGrp="1"/>
          </p:cNvSpPr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dirty="0"/>
              <a:t>Thank You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182"/>
          <p:cNvSpPr>
            <a:spLocks noGrp="1"/>
          </p:cNvSpPr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dirty="0"/>
              <a:t>Thank You</a:t>
            </a:r>
            <a:br>
              <a:rPr dirty="0"/>
            </a:b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09087"/>
            <a:ext cx="2049760" cy="20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58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D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439" y="771550"/>
            <a:ext cx="4727121" cy="4192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9832" y="195486"/>
            <a:ext cx="331236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itchFamily="18" charset="0"/>
                <a:sym typeface="Arial"/>
              </a:rPr>
              <a:t>CRISP–DM Model</a:t>
            </a:r>
            <a:endParaRPr kumimoji="0" lang="en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itchFamily="18" charset="0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170"/>
          <p:cNvSpPr>
            <a:spLocks noGrp="1"/>
          </p:cNvSpPr>
          <p:nvPr>
            <p:ph type="title"/>
          </p:nvPr>
        </p:nvSpPr>
        <p:spPr>
          <a:xfrm>
            <a:off x="1843899" y="195825"/>
            <a:ext cx="5822701" cy="7590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 algn="ctr"/>
            <a:r>
              <a:rPr b="1" dirty="0">
                <a:latin typeface="Cambria" pitchFamily="18" charset="0"/>
              </a:rPr>
              <a:t>Great Britain Road Accident Data</a:t>
            </a:r>
            <a:r>
              <a:rPr dirty="0">
                <a:latin typeface="Cambria" pitchFamily="18" charset="0"/>
              </a:rPr>
              <a:t>               </a:t>
            </a:r>
          </a:p>
        </p:txBody>
      </p:sp>
      <p:sp>
        <p:nvSpPr>
          <p:cNvPr id="225" name="Shape 171"/>
          <p:cNvSpPr>
            <a:spLocks noGrp="1"/>
          </p:cNvSpPr>
          <p:nvPr>
            <p:ph type="body" idx="1"/>
          </p:nvPr>
        </p:nvSpPr>
        <p:spPr>
          <a:xfrm>
            <a:off x="462549" y="1110099"/>
            <a:ext cx="8799302" cy="4786502"/>
          </a:xfrm>
          <a:prstGeom prst="rect">
            <a:avLst/>
          </a:prstGeom>
        </p:spPr>
        <p:txBody>
          <a:bodyPr/>
          <a:lstStyle/>
          <a:p>
            <a:pPr marL="457200" indent="-368300">
              <a:spcBef>
                <a:spcPts val="0"/>
              </a:spcBef>
              <a:defRPr sz="2200"/>
            </a:pPr>
            <a:endParaRPr dirty="0"/>
          </a:p>
          <a:p>
            <a:pPr marL="457200" indent="-368300">
              <a:spcBef>
                <a:spcPts val="0"/>
              </a:spcBef>
              <a:defRPr sz="2000"/>
            </a:pPr>
            <a:r>
              <a:rPr dirty="0">
                <a:latin typeface="Cambria" pitchFamily="18" charset="0"/>
              </a:rPr>
              <a:t>The dataset contains information about road accidents in Great Britain over the years </a:t>
            </a:r>
            <a:r>
              <a:rPr dirty="0" smtClean="0">
                <a:latin typeface="Cambria" pitchFamily="18" charset="0"/>
              </a:rPr>
              <a:t>200</a:t>
            </a:r>
            <a:r>
              <a:rPr lang="en-GB" dirty="0" smtClean="0">
                <a:latin typeface="Cambria" pitchFamily="18" charset="0"/>
              </a:rPr>
              <a:t>5</a:t>
            </a:r>
            <a:r>
              <a:rPr dirty="0" smtClean="0">
                <a:latin typeface="Cambria" pitchFamily="18" charset="0"/>
              </a:rPr>
              <a:t>-2015</a:t>
            </a:r>
            <a:r>
              <a:rPr dirty="0">
                <a:latin typeface="Cambria" pitchFamily="18" charset="0"/>
              </a:rPr>
              <a:t>.</a:t>
            </a:r>
          </a:p>
          <a:p>
            <a:pPr marL="457200" indent="-368300">
              <a:spcBef>
                <a:spcPts val="0"/>
              </a:spcBef>
              <a:defRPr sz="2000"/>
            </a:pPr>
            <a:r>
              <a:rPr dirty="0">
                <a:latin typeface="Cambria" pitchFamily="18" charset="0"/>
              </a:rPr>
              <a:t>It consists of has 70 features/columns and around approximately </a:t>
            </a:r>
            <a:r>
              <a:rPr dirty="0" smtClean="0">
                <a:latin typeface="Cambria" pitchFamily="18" charset="0"/>
              </a:rPr>
              <a:t>1</a:t>
            </a:r>
            <a:r>
              <a:rPr lang="en-IN" dirty="0" smtClean="0">
                <a:latin typeface="Cambria" pitchFamily="18" charset="0"/>
              </a:rPr>
              <a:t>.</a:t>
            </a:r>
            <a:r>
              <a:rPr dirty="0" smtClean="0">
                <a:latin typeface="Cambria" pitchFamily="18" charset="0"/>
              </a:rPr>
              <a:t>6 </a:t>
            </a:r>
            <a:r>
              <a:rPr lang="en-IN" dirty="0" smtClean="0">
                <a:latin typeface="Cambria" pitchFamily="18" charset="0"/>
              </a:rPr>
              <a:t>million </a:t>
            </a:r>
            <a:r>
              <a:rPr dirty="0" smtClean="0">
                <a:latin typeface="Cambria" pitchFamily="18" charset="0"/>
              </a:rPr>
              <a:t>records</a:t>
            </a:r>
            <a:r>
              <a:rPr dirty="0">
                <a:latin typeface="Cambria" pitchFamily="18" charset="0"/>
              </a:rPr>
              <a:t>. </a:t>
            </a:r>
          </a:p>
          <a:p>
            <a:pPr marL="0" indent="0">
              <a:spcBef>
                <a:spcPts val="0"/>
              </a:spcBef>
              <a:buSzTx/>
              <a:buNone/>
              <a:defRPr sz="2000"/>
            </a:pPr>
            <a:endParaRPr dirty="0">
              <a:latin typeface="Cambria" pitchFamily="18" charset="0"/>
            </a:endParaRPr>
          </a:p>
          <a:p>
            <a:pPr marL="0" indent="0">
              <a:spcBef>
                <a:spcPts val="0"/>
              </a:spcBef>
              <a:buSzTx/>
              <a:buNone/>
              <a:defRPr sz="2000"/>
            </a:pPr>
            <a:r>
              <a:rPr b="1" dirty="0">
                <a:latin typeface="Cambria" pitchFamily="18" charset="0"/>
              </a:rPr>
              <a:t>       Dataset Link:</a:t>
            </a:r>
          </a:p>
          <a:p>
            <a:pPr marL="0" indent="0">
              <a:spcBef>
                <a:spcPts val="0"/>
              </a:spcBef>
              <a:buSzTx/>
              <a:buNone/>
              <a:defRPr sz="2200"/>
            </a:pPr>
            <a:r>
              <a:rPr dirty="0">
                <a:latin typeface="Cambria" pitchFamily="18" charset="0"/>
              </a:rPr>
              <a:t>      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 pitchFamily="18" charset="0"/>
                <a:hlinkClick r:id="rId2"/>
              </a:rPr>
              <a:t>https://data.gov.uk/dataset/road-accidents-safety-data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182"/>
          <p:cNvSpPr>
            <a:spLocks noGrp="1"/>
          </p:cNvSpPr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6" y="1254839"/>
            <a:ext cx="2952329" cy="2696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704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latin typeface="Cambria" pitchFamily="18" charset="0"/>
              </a:rPr>
              <a:t>Step 2: Data Understanding</a:t>
            </a:r>
            <a:r>
              <a:rPr lang="en-IN" sz="2000" dirty="0">
                <a:latin typeface="Cambria" pitchFamily="18" charset="0"/>
              </a:rPr>
              <a:t/>
            </a:r>
            <a:br>
              <a:rPr lang="en-IN" sz="2000" dirty="0">
                <a:latin typeface="Cambria" pitchFamily="18" charset="0"/>
              </a:rPr>
            </a:br>
            <a:r>
              <a:rPr lang="en-IN" sz="2000" dirty="0">
                <a:latin typeface="Cambria" pitchFamily="18" charset="0"/>
              </a:rPr>
              <a:t/>
            </a:r>
            <a:br>
              <a:rPr lang="en-IN" sz="2000" dirty="0">
                <a:latin typeface="Cambria" pitchFamily="18" charset="0"/>
              </a:rPr>
            </a:br>
            <a:endParaRPr lang="en-GB" sz="2000" dirty="0">
              <a:latin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3" y="1239347"/>
            <a:ext cx="2583768" cy="28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77" y="1213130"/>
            <a:ext cx="2558819" cy="27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88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182"/>
          <p:cNvSpPr>
            <a:spLocks noGrp="1"/>
          </p:cNvSpPr>
          <p:nvPr>
            <p:ph type="title"/>
          </p:nvPr>
        </p:nvSpPr>
        <p:spPr>
          <a:xfrm>
            <a:off x="1284190" y="357171"/>
            <a:ext cx="6305701" cy="47863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/>
            </a:pPr>
            <a:endParaRPr dirty="0"/>
          </a:p>
        </p:txBody>
      </p:sp>
      <p:pic>
        <p:nvPicPr>
          <p:cNvPr id="7" name="officeArt object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99592" y="627534"/>
            <a:ext cx="6624736" cy="374441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190615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182"/>
          <p:cNvSpPr>
            <a:spLocks noGrp="1"/>
          </p:cNvSpPr>
          <p:nvPr>
            <p:ph type="title"/>
          </p:nvPr>
        </p:nvSpPr>
        <p:spPr>
          <a:xfrm>
            <a:off x="1284190" y="1275606"/>
            <a:ext cx="6305701" cy="38678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/>
            </a:pPr>
            <a:r>
              <a:rPr lang="en-GB" dirty="0" smtClean="0"/>
              <a:t>E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84549"/>
            <a:ext cx="7750299" cy="433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9752" y="246469"/>
            <a:ext cx="40324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itchFamily="18" charset="0"/>
                <a:sym typeface="Arial"/>
              </a:rPr>
              <a:t>Effect of Day on Casualties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itchFamily="18" charset="0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2400"/>
            </a:pP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>
                <a:latin typeface="Cambria" pitchFamily="18" charset="0"/>
              </a:rPr>
              <a:t/>
            </a:r>
            <a:br>
              <a:rPr lang="en-IN" dirty="0" smtClean="0">
                <a:latin typeface="Cambria" pitchFamily="18" charset="0"/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dirty="0"/>
              <a:t/>
            </a:r>
            <a:br>
              <a:rPr dirty="0"/>
            </a:br>
            <a:r>
              <a:rPr sz="2000" dirty="0"/>
              <a:t/>
            </a:r>
            <a:br>
              <a:rPr sz="2000" dirty="0"/>
            </a:br>
            <a:r>
              <a:rPr sz="2000" dirty="0"/>
              <a:t/>
            </a:r>
            <a:br>
              <a:rPr sz="2000" dirty="0"/>
            </a:br>
            <a:r>
              <a:rPr sz="2000" dirty="0"/>
              <a:t/>
            </a:r>
            <a:br>
              <a:rPr sz="2000" dirty="0"/>
            </a:br>
            <a:endParaRPr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"/>
          </p:nvPr>
        </p:nvSpPr>
        <p:spPr>
          <a:xfrm>
            <a:off x="467545" y="915566"/>
            <a:ext cx="3960440" cy="3816424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officeArt object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399382" y="771550"/>
            <a:ext cx="3456384" cy="352839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" y="771550"/>
            <a:ext cx="5052194" cy="34563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182"/>
          <p:cNvSpPr>
            <a:spLocks noGrp="1"/>
          </p:cNvSpPr>
          <p:nvPr>
            <p:ph type="title" idx="4294967295"/>
          </p:nvPr>
        </p:nvSpPr>
        <p:spPr>
          <a:xfrm>
            <a:off x="0" y="357188"/>
            <a:ext cx="6305550" cy="4786312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478"/>
            <a:ext cx="7992888" cy="458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352</Words>
  <Application>Microsoft Office PowerPoint</Application>
  <PresentationFormat>On-screen Show (16:9)</PresentationFormat>
  <Paragraphs>77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CA683 Data Analytics and Data Mining Project  </vt:lpstr>
      <vt:lpstr>Step 1: Business Understanding</vt:lpstr>
      <vt:lpstr>PowerPoint Presentation</vt:lpstr>
      <vt:lpstr>Great Britain Road Accident Data               </vt:lpstr>
      <vt:lpstr>PowerPoint Presentation</vt:lpstr>
      <vt:lpstr>PowerPoint Presentation</vt:lpstr>
      <vt:lpstr>E</vt:lpstr>
      <vt:lpstr>.           </vt:lpstr>
      <vt:lpstr>           </vt:lpstr>
      <vt:lpstr>PowerPoint Presentation</vt:lpstr>
      <vt:lpstr>HotSpot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5 Evaluation </vt:lpstr>
      <vt:lpstr>Conclusion</vt:lpstr>
      <vt:lpstr>Conclusion</vt:lpstr>
      <vt:lpstr>Project Plan-Gantt Chart</vt:lpstr>
      <vt:lpstr>Deliverable's link:    https://github.com/champaramaiah/Data-Analytics-and-Mining-Project </vt:lpstr>
      <vt:lpstr>Thank You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CA683 Data Analytics and Data Mining Project</dc:title>
  <dc:creator>Anjana</dc:creator>
  <cp:lastModifiedBy>User</cp:lastModifiedBy>
  <cp:revision>70</cp:revision>
  <dcterms:modified xsi:type="dcterms:W3CDTF">2017-04-20T09:14:49Z</dcterms:modified>
</cp:coreProperties>
</file>