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4" r:id="rId8"/>
    <p:sldId id="265" r:id="rId9"/>
    <p:sldId id="259" r:id="rId10"/>
    <p:sldId id="262" r:id="rId11"/>
    <p:sldId id="263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597817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Shape 17" descr="http://www.dcu.ie/marketing/logo/downloads/DCU_logo_2co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15203" y="141480"/>
            <a:ext cx="1697771" cy="86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5463777" y="1371599"/>
            <a:ext cx="438864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272777" y="-609599"/>
            <a:ext cx="4388642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423191" y="205978"/>
            <a:ext cx="630582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 descr="http://www.dcu.ie/marketing/logo/downloads/DCU_logo_2co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2360" y="141480"/>
            <a:ext cx="1189011" cy="60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597817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 descr="http://www.dcu.ie/marketing/logo/downloads/DCU_logo_2co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15203" y="141480"/>
            <a:ext cx="1697771" cy="86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2312" y="218003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8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8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151333"/>
            <a:ext cx="4040187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151333"/>
            <a:ext cx="4041773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1631155"/>
            <a:ext cx="4041773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04786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423191" y="205978"/>
            <a:ext cx="6305829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 descr="http://www.dcu.ie/marketing/logo/downloads/DCU_logo_2co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2360" y="141480"/>
            <a:ext cx="1189011" cy="60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5463777" y="1371599"/>
            <a:ext cx="438864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1272777" y="-609599"/>
            <a:ext cx="4388642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18003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8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8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151333"/>
            <a:ext cx="4040187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151333"/>
            <a:ext cx="4041773" cy="479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1631155"/>
            <a:ext cx="4041773" cy="2963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04786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mparamaiah/Data-Analytics-and-Mining-Pro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uk/dataset/road-accidents-safety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755575" y="1372529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CA683 Data Analytics and Data Mining Project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1403648" y="2499741"/>
            <a:ext cx="6408702" cy="13681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GB" sz="20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Manoj Kumar Palanisamy</a:t>
            </a:r>
            <a:r>
              <a:rPr lang="en-GB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(16212065)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GB" sz="20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Rohit Thomas (16210779)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GB" sz="20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Anjana Aggarwal (16210381)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GB" sz="202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Champa Ramaiah (16211712)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2029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2029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2029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236262" y="2205324"/>
            <a:ext cx="3892065" cy="436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SzPct val="25000"/>
            </a:pPr>
            <a:r>
              <a:rPr lang="en-GB" sz="2400" dirty="0" smtClean="0"/>
              <a:t>Dataset and </a:t>
            </a:r>
            <a:r>
              <a:rPr lang="en-GB" sz="2400" dirty="0" smtClean="0"/>
              <a:t>deliverables link</a:t>
            </a:r>
            <a:r>
              <a:rPr lang="en-GB" sz="2400" dirty="0" smtClean="0"/>
              <a:t>: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600" dirty="0" smtClean="0"/>
              <a:t> </a:t>
            </a:r>
            <a:r>
              <a:rPr lang="en-GB" sz="1600" dirty="0" smtClean="0">
                <a:hlinkClick r:id="rId3"/>
              </a:rPr>
              <a:t>https</a:t>
            </a:r>
            <a:r>
              <a:rPr lang="en-GB" sz="1600" dirty="0" smtClean="0">
                <a:hlinkClick r:id="rId3"/>
              </a:rPr>
              <a:t>://</a:t>
            </a:r>
            <a:r>
              <a:rPr lang="en-GB" sz="1600" dirty="0" smtClean="0">
                <a:hlinkClick r:id="rId3"/>
              </a:rPr>
              <a:t>github.com/champaramaiah/Data-Analytics-and-Mining-Project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SzPct val="25000"/>
            </a:pPr>
            <a:r>
              <a:rPr lang="en-GB" sz="2400" dirty="0" smtClean="0"/>
              <a:t>Thank You</a:t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843899" y="195825"/>
            <a:ext cx="5822700" cy="75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400" dirty="0" smtClean="0"/>
              <a:t>Great Britain Road Accident Data              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2550" y="1110100"/>
            <a:ext cx="8799300" cy="47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GB" sz="2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information about </a:t>
            </a:r>
            <a:r>
              <a:rPr lang="en-GB" sz="2000" dirty="0" smtClean="0"/>
              <a:t>r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oad </a:t>
            </a:r>
            <a:r>
              <a:rPr lang="en-GB" sz="2000" dirty="0"/>
              <a:t>a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ccidents in </a:t>
            </a:r>
            <a:r>
              <a:rPr lang="en-GB" sz="2000" dirty="0" smtClean="0"/>
              <a:t>Great Britain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 the years 2004-2015.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 smtClean="0"/>
              <a:t>It consists of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170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features/columns and a</a:t>
            </a:r>
            <a:r>
              <a:rPr lang="en-GB" sz="2000" dirty="0"/>
              <a:t>round </a:t>
            </a:r>
            <a:r>
              <a:rPr lang="en-GB" sz="2000" dirty="0" smtClean="0"/>
              <a:t>approximately 16 </a:t>
            </a:r>
            <a:r>
              <a:rPr lang="en-GB" sz="2000" dirty="0" err="1" smtClean="0"/>
              <a:t>lakh</a:t>
            </a:r>
            <a:r>
              <a:rPr lang="en-GB" sz="2000" dirty="0" smtClean="0"/>
              <a:t> records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/>
              <a:t>       Dataset </a:t>
            </a:r>
            <a:r>
              <a:rPr lang="en-GB" sz="2000" dirty="0"/>
              <a:t>Link</a:t>
            </a:r>
            <a:r>
              <a:rPr lang="en-GB" sz="2000" dirty="0" smtClean="0"/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 smtClean="0"/>
              <a:t>       </a:t>
            </a:r>
            <a:r>
              <a:rPr lang="en-GB" sz="20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-GB" sz="2000" u="sng" dirty="0">
                <a:solidFill>
                  <a:schemeClr val="hlink"/>
                </a:solidFill>
                <a:hlinkClick r:id="rId3"/>
              </a:rPr>
              <a:t>://data.gov.uk/dataset/road-accidents-safety-data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423200" y="119148"/>
            <a:ext cx="6305700" cy="6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Crisp Model : Step 1: Business Understanding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IN" sz="1600" dirty="0" smtClean="0">
                <a:solidFill>
                  <a:srgbClr val="000000"/>
                </a:solidFill>
              </a:rPr>
              <a:t>Predicting accident hotspots which would help in identifying areas where extra traffic control is needed.</a:t>
            </a:r>
            <a:r>
              <a:rPr lang="en-IN" sz="1600" dirty="0" smtClean="0">
                <a:solidFill>
                  <a:srgbClr val="000000"/>
                </a:solidFill>
              </a:rPr>
              <a:t/>
            </a:r>
            <a:br>
              <a:rPr lang="en-IN" sz="1600" dirty="0" smtClean="0">
                <a:solidFill>
                  <a:srgbClr val="000000"/>
                </a:solidFill>
              </a:rPr>
            </a:br>
            <a:endParaRPr lang="en-IN" sz="1600" dirty="0" smtClean="0">
              <a:solidFill>
                <a:srgbClr val="000000"/>
              </a:solidFill>
            </a:endParaRPr>
          </a:p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IN" sz="1600" dirty="0" smtClean="0">
                <a:solidFill>
                  <a:srgbClr val="000000"/>
                </a:solidFill>
              </a:rPr>
              <a:t>Identifying accident frequency and severity </a:t>
            </a:r>
            <a:r>
              <a:rPr lang="en-IN" sz="1600" dirty="0" smtClean="0">
                <a:solidFill>
                  <a:srgbClr val="000000"/>
                </a:solidFill>
              </a:rPr>
              <a:t>types (fatal accident </a:t>
            </a:r>
            <a:r>
              <a:rPr lang="en-IN" sz="1600" dirty="0" smtClean="0">
                <a:solidFill>
                  <a:srgbClr val="000000"/>
                </a:solidFill>
              </a:rPr>
              <a:t>trends)</a:t>
            </a:r>
          </a:p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endParaRPr lang="en-IN" sz="1600" dirty="0" smtClean="0">
              <a:solidFill>
                <a:srgbClr val="000000"/>
              </a:solidFill>
            </a:endParaRPr>
          </a:p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IN" sz="1600" dirty="0" smtClean="0">
                <a:solidFill>
                  <a:srgbClr val="000000"/>
                </a:solidFill>
              </a:rPr>
              <a:t>Identifying the factors of the driver (</a:t>
            </a:r>
            <a:r>
              <a:rPr lang="en-IN" sz="1600" dirty="0" smtClean="0">
                <a:solidFill>
                  <a:srgbClr val="000000"/>
                </a:solidFill>
              </a:rPr>
              <a:t>age group, gender/driving/purpose of </a:t>
            </a:r>
            <a:r>
              <a:rPr lang="en-IN" sz="1600" dirty="0" smtClean="0">
                <a:solidFill>
                  <a:srgbClr val="000000"/>
                </a:solidFill>
              </a:rPr>
              <a:t>driving) </a:t>
            </a:r>
            <a:r>
              <a:rPr lang="en-IN" sz="1600" dirty="0" smtClean="0">
                <a:solidFill>
                  <a:srgbClr val="000000"/>
                </a:solidFill>
              </a:rPr>
              <a:t>which causes most accidents in </a:t>
            </a:r>
            <a:r>
              <a:rPr lang="en-IN" sz="1600" dirty="0" smtClean="0">
                <a:solidFill>
                  <a:srgbClr val="000000"/>
                </a:solidFill>
              </a:rPr>
              <a:t>Great Britain. </a:t>
            </a:r>
          </a:p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endParaRPr lang="en-IN" sz="1600" dirty="0" smtClean="0">
              <a:solidFill>
                <a:srgbClr val="000000"/>
              </a:solidFill>
            </a:endParaRPr>
          </a:p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IN" sz="1600" dirty="0" smtClean="0">
                <a:solidFill>
                  <a:srgbClr val="000000"/>
                </a:solidFill>
              </a:rPr>
              <a:t>Factors </a:t>
            </a:r>
            <a:r>
              <a:rPr lang="en-IN" sz="1600" dirty="0" smtClean="0">
                <a:solidFill>
                  <a:srgbClr val="000000"/>
                </a:solidFill>
              </a:rPr>
              <a:t>like number of vehicles/pedestrian movement/traffic Vehicle Type/Vehicle manoeuvre contributing to road </a:t>
            </a:r>
            <a:r>
              <a:rPr lang="en-IN" sz="1600" dirty="0" smtClean="0">
                <a:solidFill>
                  <a:srgbClr val="000000"/>
                </a:solidFill>
              </a:rPr>
              <a:t>accidents?</a:t>
            </a:r>
          </a:p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endParaRPr lang="en-IN" sz="1600" dirty="0" smtClean="0">
              <a:solidFill>
                <a:srgbClr val="000000"/>
              </a:solidFill>
            </a:endParaRPr>
          </a:p>
          <a:p>
            <a:pPr marL="660400" lvl="0" indent="-457200">
              <a:spcBef>
                <a:spcPts val="0"/>
              </a:spcBef>
              <a:buFont typeface="Wingdings" pitchFamily="2" charset="2"/>
              <a:buChar char="Ø"/>
            </a:pPr>
            <a:r>
              <a:rPr lang="en-IN" sz="1600" dirty="0" smtClean="0">
                <a:solidFill>
                  <a:srgbClr val="000000"/>
                </a:solidFill>
              </a:rPr>
              <a:t>Predicting  number </a:t>
            </a:r>
            <a:r>
              <a:rPr lang="en-IN" sz="1600" dirty="0" smtClean="0">
                <a:solidFill>
                  <a:srgbClr val="000000"/>
                </a:solidFill>
              </a:rPr>
              <a:t>of accidents </a:t>
            </a:r>
            <a:r>
              <a:rPr lang="en-IN" sz="1600" dirty="0" smtClean="0">
                <a:solidFill>
                  <a:srgbClr val="000000"/>
                </a:solidFill>
              </a:rPr>
              <a:t>with respect to locations.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GB" sz="2400" dirty="0" smtClean="0"/>
              <a:t>Crisp Model : Step </a:t>
            </a:r>
            <a:r>
              <a:rPr lang="en-GB" sz="2400" dirty="0" smtClean="0"/>
              <a:t>2: Data Understanding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smtClean="0"/>
              <a:t>Visualizations are a great way of understanding the data. Trends have been analyzed through visualizations.</a:t>
            </a:r>
            <a:br>
              <a:rPr lang="en-GB" sz="20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400" dirty="0" smtClean="0"/>
              <a:t>Data understanding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visualization</a:t>
            </a:r>
            <a:b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Side by Side Ch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071552"/>
            <a:ext cx="6372225" cy="380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400" dirty="0" smtClean="0"/>
              <a:t>Data understanding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visualization</a:t>
            </a:r>
            <a:b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ge of Dri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4" y="1142990"/>
            <a:ext cx="7872044" cy="3607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400" dirty="0" smtClean="0"/>
              <a:t>Data Understanding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visualization</a:t>
            </a:r>
            <a:b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Casualt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214428"/>
            <a:ext cx="8230461" cy="364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>
              <a:buSzPct val="25000"/>
            </a:pPr>
            <a:r>
              <a:rPr lang="en-GB" sz="2800" dirty="0" smtClean="0"/>
              <a:t>Crisp Model : Step </a:t>
            </a:r>
            <a:r>
              <a:rPr lang="en-GB" sz="2800" dirty="0" smtClean="0"/>
              <a:t>3: Data Preparation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1600" b="1" dirty="0" err="1" smtClean="0"/>
              <a:t>Talend</a:t>
            </a:r>
            <a:r>
              <a:rPr lang="en-GB" sz="1600" b="1" dirty="0" smtClean="0"/>
              <a:t> – Data Integration Tool :</a:t>
            </a:r>
            <a:br>
              <a:rPr lang="en-GB" sz="1600" b="1" dirty="0" smtClean="0"/>
            </a:br>
            <a:r>
              <a:rPr lang="en-GB" sz="1600" b="1" dirty="0" smtClean="0"/>
              <a:t/>
            </a:r>
            <a:br>
              <a:rPr lang="en-GB" sz="1600" b="1" dirty="0" smtClean="0"/>
            </a:br>
            <a:r>
              <a:rPr lang="en-GB" sz="1600" dirty="0" smtClean="0"/>
              <a:t>is mainly used for </a:t>
            </a:r>
            <a:r>
              <a:rPr lang="en-IN" sz="1600" dirty="0" smtClean="0"/>
              <a:t> data integration, data </a:t>
            </a:r>
            <a:r>
              <a:rPr lang="en-IN" sz="1600" dirty="0" smtClean="0"/>
              <a:t>management, data </a:t>
            </a:r>
            <a:r>
              <a:rPr lang="en-IN" sz="1600" dirty="0" smtClean="0"/>
              <a:t>quality, data </a:t>
            </a:r>
            <a:r>
              <a:rPr lang="en-IN" sz="1600" dirty="0" smtClean="0"/>
              <a:t>preparation and</a:t>
            </a:r>
            <a:r>
              <a:rPr lang="en-IN" sz="1600" dirty="0" smtClean="0"/>
              <a:t> enterprise application integration software and </a:t>
            </a:r>
            <a:r>
              <a:rPr lang="en-IN" sz="1600" dirty="0" smtClean="0"/>
              <a:t>services. Using this tool we have integrated different datasets into a single dataset</a:t>
            </a:r>
            <a:r>
              <a:rPr lang="en-IN" sz="2400" dirty="0" smtClean="0"/>
              <a:t>.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84191" y="357172"/>
            <a:ext cx="6305700" cy="47863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b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6"/>
            <a:ext cx="894373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130</Words>
  <PresentationFormat>On-screen Show (16:9)</PresentationFormat>
  <Paragraphs>30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1_Office Theme</vt:lpstr>
      <vt:lpstr>2_Office Theme</vt:lpstr>
      <vt:lpstr>CA683 Data Analytics and Data Mining Project   </vt:lpstr>
      <vt:lpstr>Great Britain Road Accident Data               </vt:lpstr>
      <vt:lpstr>Crisp Model : Step 1: Business Understanding</vt:lpstr>
      <vt:lpstr>Crisp Model : Step 2: Data Understanding    Visualizations are a great way of understanding the data. Trends have been analyzed through visualizations.    </vt:lpstr>
      <vt:lpstr>Data understanding via visualization           </vt:lpstr>
      <vt:lpstr>Data understanding via visualization           </vt:lpstr>
      <vt:lpstr>Data Understanding via visualization           </vt:lpstr>
      <vt:lpstr>Crisp Model : Step 3: Data Preparation  Talend – Data Integration Tool :  is mainly used for  data integration, data management, data quality, data preparation and enterprise application integration software and services. Using this tool we have integrated different datasets into a single dataset.     </vt:lpstr>
      <vt:lpstr>Project Plan            </vt:lpstr>
      <vt:lpstr>Dataset and deliverables link:    https://github.com/champaramaiah/Data-Analytics-and-Mining-Project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CA683 Data Analytics and Data Mining Project   </dc:title>
  <cp:lastModifiedBy>Admin</cp:lastModifiedBy>
  <cp:revision>25</cp:revision>
  <dcterms:modified xsi:type="dcterms:W3CDTF">2017-03-14T11:51:56Z</dcterms:modified>
</cp:coreProperties>
</file>