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81" r:id="rId3"/>
    <p:sldId id="273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4" r:id="rId15"/>
    <p:sldId id="275" r:id="rId16"/>
    <p:sldId id="277" r:id="rId17"/>
    <p:sldId id="278" r:id="rId18"/>
    <p:sldId id="279" r:id="rId19"/>
    <p:sldId id="28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(6/11/14 09:22) -----</a:t>
            </a:r>
          </a:p>
          <a:p>
            <a:r>
              <a:rPr lang="en-US" dirty="0"/>
              <a:t>Example records parsed and sent back by the Record </a:t>
            </a:r>
            <a:r>
              <a:rPr lang="en-US" dirty="0" smtClean="0"/>
              <a:t>Reader</a:t>
            </a:r>
          </a:p>
          <a:p>
            <a:endParaRPr lang="en-US" dirty="0" smtClean="0"/>
          </a:p>
          <a:p>
            <a:r>
              <a:rPr lang="en-US" dirty="0" smtClean="0"/>
              <a:t>Say</a:t>
            </a:r>
            <a:r>
              <a:rPr lang="en-US" baseline="0" dirty="0" smtClean="0"/>
              <a:t> stuff: that’s great, we now have a configurable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that can, at the very least, handle CSV files with records that contain </a:t>
            </a:r>
            <a:r>
              <a:rPr lang="en-US" baseline="0" dirty="0" err="1" smtClean="0"/>
              <a:t>linebreaks</a:t>
            </a:r>
            <a:endParaRPr lang="en-US" baseline="0" dirty="0" smtClean="0"/>
          </a:p>
          <a:p>
            <a:r>
              <a:rPr lang="en-US" baseline="0" dirty="0" smtClean="0"/>
              <a:t>This was probably the hardest part. </a:t>
            </a:r>
          </a:p>
          <a:p>
            <a:r>
              <a:rPr lang="en-US" baseline="0" dirty="0" smtClean="0"/>
              <a:t>But,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simple </a:t>
            </a:r>
            <a:r>
              <a:rPr lang="en-US" dirty="0" err="1" smtClean="0"/>
              <a:t>InputFormat</a:t>
            </a:r>
            <a:r>
              <a:rPr lang="en-US" dirty="0" smtClean="0"/>
              <a:t> solution</a:t>
            </a:r>
          </a:p>
          <a:p>
            <a:r>
              <a:rPr lang="en-US" dirty="0" err="1" smtClean="0"/>
              <a:t>CSVInputFormat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CSVRecordReader</a:t>
            </a:r>
            <a:r>
              <a:rPr lang="en-US" baseline="0" dirty="0" smtClean="0"/>
              <a:t> use a utility class</a:t>
            </a:r>
          </a:p>
          <a:p>
            <a:r>
              <a:rPr lang="en-US" baseline="0" dirty="0" err="1" smtClean="0"/>
              <a:t>CSVLineReader</a:t>
            </a:r>
            <a:r>
              <a:rPr lang="en-US" baseline="0" dirty="0" smtClean="0"/>
              <a:t> which handles the parsing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this is cool, but not very configurable. </a:t>
            </a:r>
          </a:p>
          <a:p>
            <a:r>
              <a:rPr lang="en-US" baseline="0" dirty="0" smtClean="0"/>
              <a:t>In order to have some interesting functionality</a:t>
            </a:r>
          </a:p>
          <a:p>
            <a:r>
              <a:rPr lang="en-US" baseline="0" dirty="0" smtClean="0"/>
              <a:t>(tab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We either need to subclass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or change it so that its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teams use crunch to process input</a:t>
            </a:r>
            <a:r>
              <a:rPr lang="en-US" baseline="0" dirty="0" smtClean="0"/>
              <a:t> and produce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Bulleted list with newlines</a:t>
            </a:r>
            <a:r>
              <a:rPr lang="en-US" baseline="0" dirty="0" smtClean="0"/>
              <a:t> in between items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problem…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why does this matter?</a:t>
            </a:r>
          </a:p>
          <a:p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InputFormats</a:t>
            </a:r>
            <a:r>
              <a:rPr lang="en-US" baseline="0" dirty="0" smtClean="0"/>
              <a:t> are simple (</a:t>
            </a:r>
            <a:r>
              <a:rPr lang="en-US" baseline="0" dirty="0" err="1" smtClean="0"/>
              <a:t>textinputformat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nlineinputformat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Not good, will need to write my 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 of research, lot of trial and error, lot of sanity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09:00) -----</a:t>
            </a:r>
          </a:p>
          <a:p>
            <a:r>
              <a:rPr lang="en-US"/>
              <a:t>TextInputFormat is a good example of a simple input format. It basically splits wherever it finds a convenient newline character. Not all data fits this scenario.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"Split" in this case is basically file location and a byte location where the split should start and end</a:t>
            </a:r>
          </a:p>
          <a:p>
            <a:endParaRPr lang="en-US"/>
          </a:p>
          <a:p>
            <a:r>
              <a:rPr lang="en-US"/>
              <a:t>Similarly, a record is, conceptually, a byte loaction where the record will start and the contents of that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CSV Record Reader uses similar logic to the Input Format, except that it reads each CSV entry instead of skipping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hampgm/Big-Data-Tal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record reader is tasked with reading </a:t>
            </a:r>
            <a:r>
              <a:rPr lang="en-US" b="1" dirty="0" smtClean="0"/>
              <a:t>one split </a:t>
            </a:r>
            <a:r>
              <a:rPr lang="en-US" dirty="0" smtClean="0"/>
              <a:t>worth of information. </a:t>
            </a:r>
          </a:p>
          <a:p>
            <a:endParaRPr lang="en-US" dirty="0"/>
          </a:p>
          <a:p>
            <a:r>
              <a:rPr lang="en-US" dirty="0" smtClean="0"/>
              <a:t>The record reader must parse the raw data in the split into “</a:t>
            </a:r>
            <a:r>
              <a:rPr lang="en-US" b="1" dirty="0" smtClean="0"/>
              <a:t>records</a:t>
            </a:r>
            <a:r>
              <a:rPr lang="en-US" dirty="0" smtClean="0"/>
              <a:t>”, which are key-value pairs. </a:t>
            </a:r>
          </a:p>
          <a:p>
            <a:endParaRPr lang="en-US" dirty="0"/>
          </a:p>
          <a:p>
            <a:r>
              <a:rPr lang="en-US" b="1" dirty="0" smtClean="0"/>
              <a:t>Key: </a:t>
            </a:r>
            <a:r>
              <a:rPr lang="en-US" dirty="0" smtClean="0"/>
              <a:t>Byte location in the file where this record starts</a:t>
            </a:r>
          </a:p>
          <a:p>
            <a:r>
              <a:rPr lang="en-US" b="1" dirty="0" smtClean="0"/>
              <a:t>Value: </a:t>
            </a:r>
            <a:r>
              <a:rPr lang="en-US" dirty="0" smtClean="0"/>
              <a:t>The content starting at that byte until the next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essentially an iterator over the portion of CSV file which it is assigned to</a:t>
            </a:r>
          </a:p>
          <a:p>
            <a:r>
              <a:rPr lang="en-US" dirty="0" smtClean="0"/>
              <a:t>It opens an input stream to the file, seeks to its assigned split position</a:t>
            </a:r>
          </a:p>
          <a:p>
            <a:r>
              <a:rPr lang="en-US" dirty="0" smtClean="0"/>
              <a:t>And, as required, provides successive key (position) and value (record) pairs until the end of the split or of the file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Source </a:t>
            </a:r>
            <a:r>
              <a:rPr lang="en-US" b="1" dirty="0" smtClean="0"/>
              <a:t>marks an Input Format for use </a:t>
            </a:r>
            <a:r>
              <a:rPr lang="en-US" dirty="0" smtClean="0"/>
              <a:t>in a job and </a:t>
            </a:r>
            <a:r>
              <a:rPr lang="en-US" b="1" dirty="0" smtClean="0"/>
              <a:t>takes care of configuration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 Input Format </a:t>
            </a:r>
            <a:r>
              <a:rPr lang="en-US" b="1" dirty="0" smtClean="0"/>
              <a:t>splits an input file </a:t>
            </a:r>
            <a:r>
              <a:rPr lang="en-US" dirty="0" smtClean="0"/>
              <a:t>and also creates and </a:t>
            </a:r>
            <a:r>
              <a:rPr lang="en-US" b="1" dirty="0" smtClean="0"/>
              <a:t>configures a </a:t>
            </a:r>
            <a:r>
              <a:rPr lang="en-US" b="1" dirty="0"/>
              <a:t>R</a:t>
            </a:r>
            <a:r>
              <a:rPr lang="en-US" b="1" dirty="0" smtClean="0"/>
              <a:t>ecord Reader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A Record Reader </a:t>
            </a:r>
            <a:r>
              <a:rPr lang="en-US" b="1" dirty="0" smtClean="0"/>
              <a:t>iterates through a file’s records </a:t>
            </a:r>
            <a:r>
              <a:rPr lang="en-US" dirty="0" smtClean="0"/>
              <a:t>and returns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</a:t>
            </a:r>
            <a:r>
              <a:rPr lang="en-US" dirty="0" err="1" smtClean="0"/>
              <a:t>Hadoop</a:t>
            </a:r>
            <a:r>
              <a:rPr lang="en-US" dirty="0" smtClean="0"/>
              <a:t> Input </a:t>
            </a:r>
            <a:r>
              <a:rPr lang="en-US" dirty="0" smtClean="0"/>
              <a:t>Format. </a:t>
            </a:r>
          </a:p>
          <a:p>
            <a:r>
              <a:rPr lang="en-US" dirty="0"/>
              <a:t>Creating an </a:t>
            </a:r>
            <a:r>
              <a:rPr lang="en-US" dirty="0" smtClean="0"/>
              <a:t>Input Format </a:t>
            </a:r>
            <a:r>
              <a:rPr lang="en-US" dirty="0"/>
              <a:t>around a file source isn’t incredibly hard, if you know your source </a:t>
            </a:r>
            <a:r>
              <a:rPr lang="en-US" dirty="0" smtClean="0"/>
              <a:t>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Knowing a source </a:t>
            </a:r>
            <a:r>
              <a:rPr lang="en-US" dirty="0" smtClean="0"/>
              <a:t>well means </a:t>
            </a:r>
            <a:r>
              <a:rPr lang="en-US" dirty="0" smtClean="0"/>
              <a:t>knowing where it can be split for distribution </a:t>
            </a:r>
            <a:r>
              <a:rPr lang="en-US" smtClean="0"/>
              <a:t>and </a:t>
            </a:r>
            <a:r>
              <a:rPr lang="en-US" smtClean="0"/>
              <a:t>how it </a:t>
            </a:r>
            <a:r>
              <a:rPr lang="en-US" dirty="0" smtClean="0"/>
              <a:t>can be broken into records.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CSV files are weird.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separated values”</a:t>
            </a:r>
          </a:p>
          <a:p>
            <a:endParaRPr lang="en-US" dirty="0" smtClean="0"/>
          </a:p>
          <a:p>
            <a:r>
              <a:rPr lang="en-US" dirty="0" smtClean="0"/>
              <a:t>They have optional header rows</a:t>
            </a:r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InputFormats</a:t>
            </a:r>
            <a:r>
              <a:rPr lang="en-US" b="1" dirty="0" smtClean="0"/>
              <a:t> 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splits up input CSV files</a:t>
            </a:r>
          </a:p>
          <a:p>
            <a:r>
              <a:rPr lang="en-US" dirty="0" smtClean="0"/>
              <a:t>Start at the beginning of the file and seek ahead an amount determined by a desired “split size”</a:t>
            </a:r>
          </a:p>
          <a:p>
            <a:r>
              <a:rPr lang="en-US" dirty="0" smtClean="0"/>
              <a:t>Seek to the end of that line</a:t>
            </a:r>
          </a:p>
          <a:p>
            <a:r>
              <a:rPr lang="en-US" dirty="0" smtClean="0"/>
              <a:t>Use 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6156</TotalTime>
  <Words>1189</Words>
  <Application>Microsoft Macintosh PowerPoint</Application>
  <PresentationFormat>On-screen Show (4:3)</PresentationFormat>
  <Paragraphs>157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Distributed CSV Consumption</vt:lpstr>
      <vt:lpstr>Hi.</vt:lpstr>
      <vt:lpstr>Ouch</vt:lpstr>
      <vt:lpstr>The Problem</vt:lpstr>
      <vt:lpstr>How So?</vt:lpstr>
      <vt:lpstr>PowerPoint Presentation</vt:lpstr>
      <vt:lpstr>Input Format</vt:lpstr>
      <vt:lpstr>CSV Input Format</vt:lpstr>
      <vt:lpstr>Where can we split this?</vt:lpstr>
      <vt:lpstr>Record Reader</vt:lpstr>
      <vt:lpstr>CSV Record Reader</vt:lpstr>
      <vt:lpstr>Results of Record Reading</vt:lpstr>
      <vt:lpstr>Hadoop InputFormat</vt:lpstr>
      <vt:lpstr>Crunch?</vt:lpstr>
      <vt:lpstr>Hadoop</vt:lpstr>
      <vt:lpstr>Crunch…</vt:lpstr>
      <vt:lpstr>More Crunch…</vt:lpstr>
      <vt:lpstr>Extra</vt:lpstr>
      <vt:lpstr>Summary</vt:lpstr>
      <vt:lpstr>What did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45</cp:revision>
  <dcterms:created xsi:type="dcterms:W3CDTF">2014-06-11T13:09:18Z</dcterms:created>
  <dcterms:modified xsi:type="dcterms:W3CDTF">2014-08-04T18:54:42Z</dcterms:modified>
</cp:coreProperties>
</file>