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81" r:id="rId3"/>
    <p:sldId id="273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4" r:id="rId15"/>
    <p:sldId id="275" r:id="rId16"/>
    <p:sldId id="277" r:id="rId17"/>
    <p:sldId id="278" r:id="rId18"/>
    <p:sldId id="279" r:id="rId19"/>
    <p:sldId id="28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readers</a:t>
            </a:r>
          </a:p>
          <a:p>
            <a:endParaRPr lang="en-US" dirty="0" smtClean="0"/>
          </a:p>
          <a:p>
            <a:r>
              <a:rPr lang="en-US" dirty="0" smtClean="0"/>
              <a:t>Read their split</a:t>
            </a:r>
          </a:p>
          <a:p>
            <a:endParaRPr lang="en-US" dirty="0" smtClean="0"/>
          </a:p>
          <a:p>
            <a:r>
              <a:rPr lang="en-US" dirty="0" smtClean="0"/>
              <a:t>Parse raw data into “Records”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Format is smart enough to know where a record ends</a:t>
            </a:r>
          </a:p>
          <a:p>
            <a:endParaRPr lang="en-US" dirty="0" smtClean="0"/>
          </a:p>
          <a:p>
            <a:r>
              <a:rPr lang="en-US" dirty="0" smtClean="0"/>
              <a:t>Record Reader can start reading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</a:t>
            </a:r>
            <a:r>
              <a:rPr lang="en-US" baseline="0" dirty="0" smtClean="0"/>
              <a:t>great, we now have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split</a:t>
            </a:r>
          </a:p>
          <a:p>
            <a:r>
              <a:rPr lang="en-US" baseline="0" dirty="0" smtClean="0"/>
              <a:t>Can distribute</a:t>
            </a:r>
          </a:p>
          <a:p>
            <a:r>
              <a:rPr lang="en-US" baseline="0" dirty="0" smtClean="0"/>
              <a:t>Can parse </a:t>
            </a:r>
          </a:p>
          <a:p>
            <a:r>
              <a:rPr lang="en-US" baseline="0" smtClean="0"/>
              <a:t>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utility class</a:t>
            </a:r>
            <a:endParaRPr lang="en-US" baseline="0" dirty="0" smtClean="0"/>
          </a:p>
          <a:p>
            <a:r>
              <a:rPr lang="en-US" baseline="0" dirty="0" smtClean="0"/>
              <a:t>This works, currently in content-processing</a:t>
            </a:r>
          </a:p>
          <a:p>
            <a:r>
              <a:rPr lang="en-US" baseline="0" dirty="0" smtClean="0"/>
              <a:t>NOT </a:t>
            </a:r>
            <a:r>
              <a:rPr lang="en-US" baseline="0" dirty="0" smtClean="0"/>
              <a:t>easily configurable.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smtClean="0"/>
              <a:t>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Users must manually set options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hadop</a:t>
            </a:r>
            <a:r>
              <a:rPr lang="en-US" baseline="0" dirty="0" smtClean="0"/>
              <a:t> job configuration</a:t>
            </a:r>
          </a:p>
          <a:p>
            <a:r>
              <a:rPr lang="en-US" baseline="0" dirty="0" smtClean="0"/>
              <a:t>Right now, options hard coded into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Crunch</a:t>
            </a:r>
          </a:p>
          <a:p>
            <a:endParaRPr lang="en-US" dirty="0" smtClean="0"/>
          </a:p>
          <a:p>
            <a:r>
              <a:rPr lang="en-US" dirty="0" smtClean="0"/>
              <a:t>Crunch takes</a:t>
            </a:r>
            <a:r>
              <a:rPr lang="en-US" baseline="0" dirty="0" smtClean="0"/>
              <a:t> care of configuration in a sane way. </a:t>
            </a:r>
            <a:br>
              <a:rPr lang="en-US" baseline="0" dirty="0" smtClean="0"/>
            </a:br>
            <a:r>
              <a:rPr lang="en-US" baseline="0" dirty="0" smtClean="0"/>
              <a:t>Crunch </a:t>
            </a:r>
            <a:r>
              <a:rPr lang="en-US" baseline="0" dirty="0" smtClean="0"/>
              <a:t>takes </a:t>
            </a:r>
            <a:r>
              <a:rPr lang="en-US" baseline="0" dirty="0" smtClean="0"/>
              <a:t>configuration </a:t>
            </a:r>
            <a:r>
              <a:rPr lang="en-US" baseline="0" dirty="0" smtClean="0"/>
              <a:t>for you and uses input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What do we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of iteration, pick JIRA</a:t>
            </a:r>
          </a:p>
          <a:p>
            <a:r>
              <a:rPr lang="en-US" baseline="0" dirty="0" smtClean="0"/>
              <a:t>Nathan (manager) was out of town</a:t>
            </a:r>
          </a:p>
          <a:p>
            <a:r>
              <a:rPr lang="en-US" baseline="0" dirty="0" smtClean="0"/>
              <a:t>Cache CSV files in HDFS </a:t>
            </a:r>
          </a:p>
          <a:p>
            <a:r>
              <a:rPr lang="en-US" baseline="0" dirty="0" smtClean="0"/>
              <a:t>process them with crunch instead of utility node</a:t>
            </a:r>
          </a:p>
          <a:p>
            <a:r>
              <a:rPr lang="en-US" baseline="0" dirty="0" smtClean="0"/>
              <a:t>Everything was going great, several sources</a:t>
            </a:r>
          </a:p>
          <a:p>
            <a:r>
              <a:rPr lang="en-US" baseline="0" dirty="0" smtClean="0"/>
              <a:t>Until full load encountered CVX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records</a:t>
            </a:r>
            <a:r>
              <a:rPr lang="en-US" baseline="0" dirty="0" smtClean="0"/>
              <a:t> here</a:t>
            </a:r>
          </a:p>
          <a:p>
            <a:r>
              <a:rPr lang="en-US" baseline="0" dirty="0" smtClean="0"/>
              <a:t>First 2 = 1 line</a:t>
            </a:r>
          </a:p>
          <a:p>
            <a:r>
              <a:rPr lang="en-US" baseline="0" dirty="0" smtClean="0"/>
              <a:t>Third record has quoted field</a:t>
            </a:r>
          </a:p>
          <a:p>
            <a:r>
              <a:rPr lang="en-US" baseline="0" dirty="0" smtClean="0"/>
              <a:t>Inside, bulleted list separated by newline characters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My code blew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had</a:t>
            </a:r>
            <a:r>
              <a:rPr lang="en-US" baseline="0" dirty="0" smtClean="0"/>
              <a:t> a </a:t>
            </a:r>
            <a:r>
              <a:rPr lang="en-US" dirty="0" smtClean="0"/>
              <a:t>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Any field in any file can be </a:t>
            </a:r>
            <a:r>
              <a:rPr lang="en-US" baseline="0" dirty="0" smtClean="0"/>
              <a:t>surrounded </a:t>
            </a:r>
            <a:r>
              <a:rPr lang="en-US" baseline="0" dirty="0" smtClean="0"/>
              <a:t>by quote, weird stuff, such as NEWLINES</a:t>
            </a:r>
            <a:endParaRPr lang="en-US" dirty="0" smtClean="0"/>
          </a:p>
          <a:p>
            <a:r>
              <a:rPr lang="en-US" dirty="0" err="1" smtClean="0"/>
              <a:t>Hadoop-TextInputFormats</a:t>
            </a:r>
            <a:r>
              <a:rPr lang="en-US" baseline="0" dirty="0" smtClean="0"/>
              <a:t> and Crunch-</a:t>
            </a:r>
            <a:r>
              <a:rPr lang="en-US" baseline="0" dirty="0" err="1" smtClean="0"/>
              <a:t>TextFileSource</a:t>
            </a:r>
            <a:r>
              <a:rPr lang="en-US" baseline="0" dirty="0" smtClean="0"/>
              <a:t> </a:t>
            </a:r>
            <a:r>
              <a:rPr lang="en-US" baseline="0" dirty="0" smtClean="0"/>
              <a:t>not VERSATILE</a:t>
            </a:r>
            <a:endParaRPr lang="en-US" baseline="0" dirty="0" smtClean="0"/>
          </a:p>
          <a:p>
            <a:r>
              <a:rPr lang="en-US" baseline="0" dirty="0" smtClean="0"/>
              <a:t>They read line-by-</a:t>
            </a:r>
            <a:r>
              <a:rPr lang="en-US" baseline="0" dirty="0" smtClean="0"/>
              <a:t>line</a:t>
            </a:r>
          </a:p>
          <a:p>
            <a:r>
              <a:rPr lang="en-US" baseline="0" dirty="0" smtClean="0"/>
              <a:t>CSV = too much complexity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good</a:t>
            </a:r>
            <a:r>
              <a:rPr lang="en-US" baseline="0" dirty="0" smtClean="0"/>
              <a:t>, eventually realized: </a:t>
            </a:r>
            <a:r>
              <a:rPr lang="en-US" baseline="0" dirty="0" smtClean="0"/>
              <a:t>will need to write my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had any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training, you’ve probably seen this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Map-reduce flow from input file to processed output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interested in the first three rows</a:t>
            </a:r>
          </a:p>
          <a:p>
            <a:r>
              <a:rPr lang="en-US" baseline="0" dirty="0" smtClean="0"/>
              <a:t>Input format</a:t>
            </a:r>
          </a:p>
          <a:p>
            <a:r>
              <a:rPr lang="en-US" baseline="0" dirty="0" smtClean="0"/>
              <a:t>Split files</a:t>
            </a:r>
          </a:p>
          <a:p>
            <a:r>
              <a:rPr lang="en-US" baseline="0" dirty="0" smtClean="0"/>
              <a:t>Record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 before</a:t>
            </a:r>
          </a:p>
          <a:p>
            <a:r>
              <a:rPr lang="en-US" dirty="0" smtClean="0"/>
              <a:t>Line-by-line processing marks</a:t>
            </a:r>
            <a:r>
              <a:rPr lang="en-US" baseline="0" dirty="0" smtClean="0"/>
              <a:t> first two split places</a:t>
            </a:r>
          </a:p>
          <a:p>
            <a:r>
              <a:rPr lang="en-US" baseline="0" dirty="0" smtClean="0"/>
              <a:t>Third place is bad</a:t>
            </a:r>
          </a:p>
          <a:p>
            <a:r>
              <a:rPr lang="en-US" baseline="0" dirty="0" smtClean="0"/>
              <a:t>CSV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is able to skip to end and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champgm/Big-Data-Tal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Record Readers have </a:t>
            </a:r>
            <a:r>
              <a:rPr lang="en-US" b="1" dirty="0"/>
              <a:t>two main responsibilities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Read </a:t>
            </a:r>
            <a:r>
              <a:rPr lang="en-US" b="1" dirty="0" smtClean="0"/>
              <a:t>one </a:t>
            </a:r>
            <a:r>
              <a:rPr lang="en-US" b="1" dirty="0" smtClean="0"/>
              <a:t>split </a:t>
            </a:r>
            <a:r>
              <a:rPr lang="en-US" dirty="0" smtClean="0"/>
              <a:t>worth of information.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Parse the </a:t>
            </a:r>
            <a:r>
              <a:rPr lang="en-US" dirty="0" smtClean="0"/>
              <a:t>raw data </a:t>
            </a:r>
            <a:r>
              <a:rPr lang="en-US" dirty="0" smtClean="0"/>
              <a:t>into </a:t>
            </a:r>
            <a:r>
              <a:rPr lang="en-US" dirty="0" smtClean="0"/>
              <a:t>“</a:t>
            </a:r>
            <a:r>
              <a:rPr lang="en-US" b="1" dirty="0" smtClean="0"/>
              <a:t>records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essentially an iterator over the portion of CSV file which it is assigned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r>
              <a:rPr lang="en-US" dirty="0" smtClean="0"/>
              <a:t>It opens an input stream to the file, seeks to its assigned split position</a:t>
            </a:r>
          </a:p>
          <a:p>
            <a:endParaRPr lang="en-US" dirty="0" smtClean="0"/>
          </a:p>
          <a:p>
            <a:r>
              <a:rPr lang="en-US" dirty="0" smtClean="0"/>
              <a:t>Immediately begins parsing records until </a:t>
            </a:r>
            <a:r>
              <a:rPr lang="en-US" dirty="0" smtClean="0"/>
              <a:t>the end of the split </a:t>
            </a:r>
            <a:r>
              <a:rPr lang="en-US" dirty="0" smtClean="0"/>
              <a:t>or file </a:t>
            </a:r>
            <a:r>
              <a:rPr lang="en-US" dirty="0" smtClean="0"/>
              <a:t>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File Source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Format </a:t>
            </a:r>
            <a:r>
              <a:rPr lang="en-US" b="1" dirty="0"/>
              <a:t>splits an input file </a:t>
            </a:r>
            <a:r>
              <a:rPr lang="en-US" dirty="0"/>
              <a:t>and also creates and </a:t>
            </a:r>
            <a:r>
              <a:rPr lang="en-US" b="1" dirty="0"/>
              <a:t>configures a Record Reader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 Record Reader </a:t>
            </a:r>
            <a:r>
              <a:rPr lang="en-US" b="1" dirty="0" smtClean="0"/>
              <a:t>iterates through a file’s records </a:t>
            </a:r>
            <a:r>
              <a:rPr lang="en-US" dirty="0" smtClean="0"/>
              <a:t>and returns them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Source </a:t>
            </a:r>
            <a:r>
              <a:rPr lang="en-US" b="1" dirty="0"/>
              <a:t>marks an Input Format for use </a:t>
            </a:r>
            <a:r>
              <a:rPr lang="en-US" dirty="0"/>
              <a:t>in a job and </a:t>
            </a:r>
            <a:r>
              <a:rPr lang="en-US" b="1" dirty="0"/>
              <a:t>takes care of configuration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</a:t>
            </a:r>
            <a:r>
              <a:rPr lang="en-US" dirty="0" err="1" smtClean="0"/>
              <a:t>Hadoop</a:t>
            </a:r>
            <a:r>
              <a:rPr lang="en-US" dirty="0" smtClean="0"/>
              <a:t> Input Format. </a:t>
            </a:r>
          </a:p>
          <a:p>
            <a:r>
              <a:rPr lang="en-US" dirty="0"/>
              <a:t>Creating an </a:t>
            </a:r>
            <a:r>
              <a:rPr lang="en-US" dirty="0" smtClean="0"/>
              <a:t>Input Format </a:t>
            </a:r>
            <a:r>
              <a:rPr lang="en-US" dirty="0"/>
              <a:t>around a file source isn’t incredibly hard, if you know your source </a:t>
            </a:r>
            <a:r>
              <a:rPr lang="en-US" dirty="0" smtClean="0"/>
              <a:t>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Knowing a source well means knowing where it can be split for distribution and how it can be broken into records.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CSV files are weird.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</a:t>
            </a:r>
            <a:r>
              <a:rPr lang="en-US" dirty="0"/>
              <a:t>S</a:t>
            </a:r>
            <a:r>
              <a:rPr lang="en-US" dirty="0" smtClean="0"/>
              <a:t>eparated </a:t>
            </a:r>
            <a:r>
              <a:rPr lang="en-US" dirty="0"/>
              <a:t>V</a:t>
            </a:r>
            <a:r>
              <a:rPr lang="en-US" dirty="0" smtClean="0"/>
              <a:t>alues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Crunch’s </a:t>
            </a:r>
            <a:r>
              <a:rPr lang="en-US" dirty="0" err="1" smtClean="0"/>
              <a:t>TextFileSource</a:t>
            </a:r>
            <a:r>
              <a:rPr lang="en-US" dirty="0" smtClean="0"/>
              <a:t> and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TextInputFormat</a:t>
            </a:r>
            <a:r>
              <a:rPr lang="en-US" dirty="0" smtClean="0"/>
              <a:t> cannot handle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MapReduce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Formats </a:t>
            </a:r>
            <a:r>
              <a:rPr lang="en-US" b="1" dirty="0" smtClean="0"/>
              <a:t>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at the beginning of the file and seek ahead an amount determined by a desired “split size”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8115</TotalTime>
  <Words>853</Words>
  <Application>Microsoft Macintosh PowerPoint</Application>
  <PresentationFormat>On-screen Show (4:3)</PresentationFormat>
  <Paragraphs>161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Distributed CSV Consumption</vt:lpstr>
      <vt:lpstr>Hi.</vt:lpstr>
      <vt:lpstr>Ouch</vt:lpstr>
      <vt:lpstr>The Problem</vt:lpstr>
      <vt:lpstr>How So?</vt:lpstr>
      <vt:lpstr>PowerPoint Presentation</vt:lpstr>
      <vt:lpstr>Input Format</vt:lpstr>
      <vt:lpstr>CSV Input Format</vt:lpstr>
      <vt:lpstr>Where can we split this?</vt:lpstr>
      <vt:lpstr>Record Reader</vt:lpstr>
      <vt:lpstr>CSV Record Reader</vt:lpstr>
      <vt:lpstr>Results of Record Reading</vt:lpstr>
      <vt:lpstr>Hadoop InputFormat</vt:lpstr>
      <vt:lpstr>Crunch?</vt:lpstr>
      <vt:lpstr>Hadoop</vt:lpstr>
      <vt:lpstr>Crunch…</vt:lpstr>
      <vt:lpstr>More Crunch…</vt:lpstr>
      <vt:lpstr>Crunch File Source</vt:lpstr>
      <vt:lpstr>Summary</vt:lpstr>
      <vt:lpstr>What I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80</cp:revision>
  <dcterms:created xsi:type="dcterms:W3CDTF">2014-06-11T13:09:18Z</dcterms:created>
  <dcterms:modified xsi:type="dcterms:W3CDTF">2014-08-06T16:51:34Z</dcterms:modified>
</cp:coreProperties>
</file>