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801"/>
  </p:normalViewPr>
  <p:slideViewPr>
    <p:cSldViewPr snapToGrid="0" snapToObjects="1">
      <p:cViewPr varScale="1">
        <p:scale>
          <a:sx n="90" d="100"/>
          <a:sy n="90" d="100"/>
        </p:scale>
        <p:origin x="232" y="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B04F-00A1-A048-B86C-0A4AA33D0E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A15EE8-4F0D-2D42-913B-3EF61B005A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B602E7B-065D-3047-82B5-F42BB1BF5630}"/>
              </a:ext>
            </a:extLst>
          </p:cNvPr>
          <p:cNvSpPr>
            <a:spLocks noGrp="1"/>
          </p:cNvSpPr>
          <p:nvPr>
            <p:ph type="dt" sz="half" idx="10"/>
          </p:nvPr>
        </p:nvSpPr>
        <p:spPr/>
        <p:txBody>
          <a:bodyPr/>
          <a:lstStyle/>
          <a:p>
            <a:fld id="{F33D6248-FA6E-3E45-AE27-591C3FA53339}" type="datetimeFigureOut">
              <a:rPr lang="en-US" smtClean="0"/>
              <a:t>6/2/20</a:t>
            </a:fld>
            <a:endParaRPr lang="en-US"/>
          </a:p>
        </p:txBody>
      </p:sp>
      <p:sp>
        <p:nvSpPr>
          <p:cNvPr id="5" name="Footer Placeholder 4">
            <a:extLst>
              <a:ext uri="{FF2B5EF4-FFF2-40B4-BE49-F238E27FC236}">
                <a16:creationId xmlns:a16="http://schemas.microsoft.com/office/drawing/2014/main" id="{33E86098-64B8-684A-882D-A8F158791E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5C39C1-AF59-F847-8DF7-E64C1ED90ADB}"/>
              </a:ext>
            </a:extLst>
          </p:cNvPr>
          <p:cNvSpPr>
            <a:spLocks noGrp="1"/>
          </p:cNvSpPr>
          <p:nvPr>
            <p:ph type="sldNum" sz="quarter" idx="12"/>
          </p:nvPr>
        </p:nvSpPr>
        <p:spPr/>
        <p:txBody>
          <a:bodyPr/>
          <a:lstStyle/>
          <a:p>
            <a:fld id="{2BB4E436-B7E3-1C43-A213-690DF6790E2E}" type="slidenum">
              <a:rPr lang="en-US" smtClean="0"/>
              <a:t>‹#›</a:t>
            </a:fld>
            <a:endParaRPr lang="en-US"/>
          </a:p>
        </p:txBody>
      </p:sp>
    </p:spTree>
    <p:extLst>
      <p:ext uri="{BB962C8B-B14F-4D97-AF65-F5344CB8AC3E}">
        <p14:creationId xmlns:p14="http://schemas.microsoft.com/office/powerpoint/2010/main" val="983867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9F894-781D-114C-BAD1-BC88E4BFB2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8D3D333-9098-0B46-93ED-3CED81F182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7A9A11-196E-5C41-8974-3DF44DFE986C}"/>
              </a:ext>
            </a:extLst>
          </p:cNvPr>
          <p:cNvSpPr>
            <a:spLocks noGrp="1"/>
          </p:cNvSpPr>
          <p:nvPr>
            <p:ph type="dt" sz="half" idx="10"/>
          </p:nvPr>
        </p:nvSpPr>
        <p:spPr/>
        <p:txBody>
          <a:bodyPr/>
          <a:lstStyle/>
          <a:p>
            <a:fld id="{F33D6248-FA6E-3E45-AE27-591C3FA53339}" type="datetimeFigureOut">
              <a:rPr lang="en-US" smtClean="0"/>
              <a:t>6/2/20</a:t>
            </a:fld>
            <a:endParaRPr lang="en-US"/>
          </a:p>
        </p:txBody>
      </p:sp>
      <p:sp>
        <p:nvSpPr>
          <p:cNvPr id="5" name="Footer Placeholder 4">
            <a:extLst>
              <a:ext uri="{FF2B5EF4-FFF2-40B4-BE49-F238E27FC236}">
                <a16:creationId xmlns:a16="http://schemas.microsoft.com/office/drawing/2014/main" id="{C8CF48B7-53F2-254F-A1EE-46EB4B77C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3D2F32-87F0-3145-8AD0-BFBCA33449BE}"/>
              </a:ext>
            </a:extLst>
          </p:cNvPr>
          <p:cNvSpPr>
            <a:spLocks noGrp="1"/>
          </p:cNvSpPr>
          <p:nvPr>
            <p:ph type="sldNum" sz="quarter" idx="12"/>
          </p:nvPr>
        </p:nvSpPr>
        <p:spPr/>
        <p:txBody>
          <a:bodyPr/>
          <a:lstStyle/>
          <a:p>
            <a:fld id="{2BB4E436-B7E3-1C43-A213-690DF6790E2E}" type="slidenum">
              <a:rPr lang="en-US" smtClean="0"/>
              <a:t>‹#›</a:t>
            </a:fld>
            <a:endParaRPr lang="en-US"/>
          </a:p>
        </p:txBody>
      </p:sp>
    </p:spTree>
    <p:extLst>
      <p:ext uri="{BB962C8B-B14F-4D97-AF65-F5344CB8AC3E}">
        <p14:creationId xmlns:p14="http://schemas.microsoft.com/office/powerpoint/2010/main" val="3491379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EA00F5-EFA7-8448-8728-3435BD7D02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2C1207F-510B-5941-9542-1470C82ACB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4B8ABD-2115-5948-AB54-6D1325F46772}"/>
              </a:ext>
            </a:extLst>
          </p:cNvPr>
          <p:cNvSpPr>
            <a:spLocks noGrp="1"/>
          </p:cNvSpPr>
          <p:nvPr>
            <p:ph type="dt" sz="half" idx="10"/>
          </p:nvPr>
        </p:nvSpPr>
        <p:spPr/>
        <p:txBody>
          <a:bodyPr/>
          <a:lstStyle/>
          <a:p>
            <a:fld id="{F33D6248-FA6E-3E45-AE27-591C3FA53339}" type="datetimeFigureOut">
              <a:rPr lang="en-US" smtClean="0"/>
              <a:t>6/2/20</a:t>
            </a:fld>
            <a:endParaRPr lang="en-US"/>
          </a:p>
        </p:txBody>
      </p:sp>
      <p:sp>
        <p:nvSpPr>
          <p:cNvPr id="5" name="Footer Placeholder 4">
            <a:extLst>
              <a:ext uri="{FF2B5EF4-FFF2-40B4-BE49-F238E27FC236}">
                <a16:creationId xmlns:a16="http://schemas.microsoft.com/office/drawing/2014/main" id="{57C4E5CB-CB55-1645-85C0-A32834F2E1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AF84AB-697A-3340-BBCF-F159DFD542A7}"/>
              </a:ext>
            </a:extLst>
          </p:cNvPr>
          <p:cNvSpPr>
            <a:spLocks noGrp="1"/>
          </p:cNvSpPr>
          <p:nvPr>
            <p:ph type="sldNum" sz="quarter" idx="12"/>
          </p:nvPr>
        </p:nvSpPr>
        <p:spPr/>
        <p:txBody>
          <a:bodyPr/>
          <a:lstStyle/>
          <a:p>
            <a:fld id="{2BB4E436-B7E3-1C43-A213-690DF6790E2E}" type="slidenum">
              <a:rPr lang="en-US" smtClean="0"/>
              <a:t>‹#›</a:t>
            </a:fld>
            <a:endParaRPr lang="en-US"/>
          </a:p>
        </p:txBody>
      </p:sp>
    </p:spTree>
    <p:extLst>
      <p:ext uri="{BB962C8B-B14F-4D97-AF65-F5344CB8AC3E}">
        <p14:creationId xmlns:p14="http://schemas.microsoft.com/office/powerpoint/2010/main" val="2470095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F6332-37BC-7F44-B86F-583A908885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9E17BB-AE82-1348-BAFE-E778C15CC9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CE9A1D-F269-9A49-B6EF-3A064ACE63FA}"/>
              </a:ext>
            </a:extLst>
          </p:cNvPr>
          <p:cNvSpPr>
            <a:spLocks noGrp="1"/>
          </p:cNvSpPr>
          <p:nvPr>
            <p:ph type="dt" sz="half" idx="10"/>
          </p:nvPr>
        </p:nvSpPr>
        <p:spPr/>
        <p:txBody>
          <a:bodyPr/>
          <a:lstStyle/>
          <a:p>
            <a:fld id="{F33D6248-FA6E-3E45-AE27-591C3FA53339}" type="datetimeFigureOut">
              <a:rPr lang="en-US" smtClean="0"/>
              <a:t>6/2/20</a:t>
            </a:fld>
            <a:endParaRPr lang="en-US"/>
          </a:p>
        </p:txBody>
      </p:sp>
      <p:sp>
        <p:nvSpPr>
          <p:cNvPr id="5" name="Footer Placeholder 4">
            <a:extLst>
              <a:ext uri="{FF2B5EF4-FFF2-40B4-BE49-F238E27FC236}">
                <a16:creationId xmlns:a16="http://schemas.microsoft.com/office/drawing/2014/main" id="{63EF5257-CCF6-6B40-BDE5-214F9B009B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A43A5A-29D7-454E-9104-4A78D55D99F0}"/>
              </a:ext>
            </a:extLst>
          </p:cNvPr>
          <p:cNvSpPr>
            <a:spLocks noGrp="1"/>
          </p:cNvSpPr>
          <p:nvPr>
            <p:ph type="sldNum" sz="quarter" idx="12"/>
          </p:nvPr>
        </p:nvSpPr>
        <p:spPr/>
        <p:txBody>
          <a:bodyPr/>
          <a:lstStyle/>
          <a:p>
            <a:fld id="{2BB4E436-B7E3-1C43-A213-690DF6790E2E}" type="slidenum">
              <a:rPr lang="en-US" smtClean="0"/>
              <a:t>‹#›</a:t>
            </a:fld>
            <a:endParaRPr lang="en-US"/>
          </a:p>
        </p:txBody>
      </p:sp>
    </p:spTree>
    <p:extLst>
      <p:ext uri="{BB962C8B-B14F-4D97-AF65-F5344CB8AC3E}">
        <p14:creationId xmlns:p14="http://schemas.microsoft.com/office/powerpoint/2010/main" val="115512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0BCD7-E701-234D-B16A-60EB72D956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78F3A42-62D0-A34F-9A06-A428631F36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49C479-12BA-EE4A-AE52-675A7D842340}"/>
              </a:ext>
            </a:extLst>
          </p:cNvPr>
          <p:cNvSpPr>
            <a:spLocks noGrp="1"/>
          </p:cNvSpPr>
          <p:nvPr>
            <p:ph type="dt" sz="half" idx="10"/>
          </p:nvPr>
        </p:nvSpPr>
        <p:spPr/>
        <p:txBody>
          <a:bodyPr/>
          <a:lstStyle/>
          <a:p>
            <a:fld id="{F33D6248-FA6E-3E45-AE27-591C3FA53339}" type="datetimeFigureOut">
              <a:rPr lang="en-US" smtClean="0"/>
              <a:t>6/2/20</a:t>
            </a:fld>
            <a:endParaRPr lang="en-US"/>
          </a:p>
        </p:txBody>
      </p:sp>
      <p:sp>
        <p:nvSpPr>
          <p:cNvPr id="5" name="Footer Placeholder 4">
            <a:extLst>
              <a:ext uri="{FF2B5EF4-FFF2-40B4-BE49-F238E27FC236}">
                <a16:creationId xmlns:a16="http://schemas.microsoft.com/office/drawing/2014/main" id="{C3F17C25-7AA0-0B4F-937E-A859B22DC9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9C89E3-9DDF-8B44-96C5-4DF482F9C377}"/>
              </a:ext>
            </a:extLst>
          </p:cNvPr>
          <p:cNvSpPr>
            <a:spLocks noGrp="1"/>
          </p:cNvSpPr>
          <p:nvPr>
            <p:ph type="sldNum" sz="quarter" idx="12"/>
          </p:nvPr>
        </p:nvSpPr>
        <p:spPr/>
        <p:txBody>
          <a:bodyPr/>
          <a:lstStyle/>
          <a:p>
            <a:fld id="{2BB4E436-B7E3-1C43-A213-690DF6790E2E}" type="slidenum">
              <a:rPr lang="en-US" smtClean="0"/>
              <a:t>‹#›</a:t>
            </a:fld>
            <a:endParaRPr lang="en-US"/>
          </a:p>
        </p:txBody>
      </p:sp>
    </p:spTree>
    <p:extLst>
      <p:ext uri="{BB962C8B-B14F-4D97-AF65-F5344CB8AC3E}">
        <p14:creationId xmlns:p14="http://schemas.microsoft.com/office/powerpoint/2010/main" val="2689187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6672F-5347-9C49-B396-E1A17302F9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D85E43-83F7-5948-AF41-D902826AA5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F34D8E-9648-2148-BC4B-2087287CFC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BA1AD4-9C7D-4040-B7A0-563D78D86623}"/>
              </a:ext>
            </a:extLst>
          </p:cNvPr>
          <p:cNvSpPr>
            <a:spLocks noGrp="1"/>
          </p:cNvSpPr>
          <p:nvPr>
            <p:ph type="dt" sz="half" idx="10"/>
          </p:nvPr>
        </p:nvSpPr>
        <p:spPr/>
        <p:txBody>
          <a:bodyPr/>
          <a:lstStyle/>
          <a:p>
            <a:fld id="{F33D6248-FA6E-3E45-AE27-591C3FA53339}" type="datetimeFigureOut">
              <a:rPr lang="en-US" smtClean="0"/>
              <a:t>6/2/20</a:t>
            </a:fld>
            <a:endParaRPr lang="en-US"/>
          </a:p>
        </p:txBody>
      </p:sp>
      <p:sp>
        <p:nvSpPr>
          <p:cNvPr id="6" name="Footer Placeholder 5">
            <a:extLst>
              <a:ext uri="{FF2B5EF4-FFF2-40B4-BE49-F238E27FC236}">
                <a16:creationId xmlns:a16="http://schemas.microsoft.com/office/drawing/2014/main" id="{9E0F9567-2240-BB44-9CF9-A6642A6B29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832010-23D8-E242-98C3-A0E33B8905A3}"/>
              </a:ext>
            </a:extLst>
          </p:cNvPr>
          <p:cNvSpPr>
            <a:spLocks noGrp="1"/>
          </p:cNvSpPr>
          <p:nvPr>
            <p:ph type="sldNum" sz="quarter" idx="12"/>
          </p:nvPr>
        </p:nvSpPr>
        <p:spPr/>
        <p:txBody>
          <a:bodyPr/>
          <a:lstStyle/>
          <a:p>
            <a:fld id="{2BB4E436-B7E3-1C43-A213-690DF6790E2E}" type="slidenum">
              <a:rPr lang="en-US" smtClean="0"/>
              <a:t>‹#›</a:t>
            </a:fld>
            <a:endParaRPr lang="en-US"/>
          </a:p>
        </p:txBody>
      </p:sp>
    </p:spTree>
    <p:extLst>
      <p:ext uri="{BB962C8B-B14F-4D97-AF65-F5344CB8AC3E}">
        <p14:creationId xmlns:p14="http://schemas.microsoft.com/office/powerpoint/2010/main" val="1231933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FCDA7-26B3-7D42-AF29-353470B8F3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FE6DE9-4110-E44E-AEC2-FE660E9237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AA40F7-CE20-7C46-AA0A-F796405267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1EE79D-8C78-1A46-863F-94BEC0774A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CFD047-161D-4C4B-9EE3-8FFEBC68FD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F492863-659C-1047-987C-88C404428BE7}"/>
              </a:ext>
            </a:extLst>
          </p:cNvPr>
          <p:cNvSpPr>
            <a:spLocks noGrp="1"/>
          </p:cNvSpPr>
          <p:nvPr>
            <p:ph type="dt" sz="half" idx="10"/>
          </p:nvPr>
        </p:nvSpPr>
        <p:spPr/>
        <p:txBody>
          <a:bodyPr/>
          <a:lstStyle/>
          <a:p>
            <a:fld id="{F33D6248-FA6E-3E45-AE27-591C3FA53339}" type="datetimeFigureOut">
              <a:rPr lang="en-US" smtClean="0"/>
              <a:t>6/2/20</a:t>
            </a:fld>
            <a:endParaRPr lang="en-US"/>
          </a:p>
        </p:txBody>
      </p:sp>
      <p:sp>
        <p:nvSpPr>
          <p:cNvPr id="8" name="Footer Placeholder 7">
            <a:extLst>
              <a:ext uri="{FF2B5EF4-FFF2-40B4-BE49-F238E27FC236}">
                <a16:creationId xmlns:a16="http://schemas.microsoft.com/office/drawing/2014/main" id="{72534325-5497-424C-8CBF-3D4B4FB5AA2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6BC41C9-B83B-BB4C-B599-FB549DB049EA}"/>
              </a:ext>
            </a:extLst>
          </p:cNvPr>
          <p:cNvSpPr>
            <a:spLocks noGrp="1"/>
          </p:cNvSpPr>
          <p:nvPr>
            <p:ph type="sldNum" sz="quarter" idx="12"/>
          </p:nvPr>
        </p:nvSpPr>
        <p:spPr/>
        <p:txBody>
          <a:bodyPr/>
          <a:lstStyle/>
          <a:p>
            <a:fld id="{2BB4E436-B7E3-1C43-A213-690DF6790E2E}" type="slidenum">
              <a:rPr lang="en-US" smtClean="0"/>
              <a:t>‹#›</a:t>
            </a:fld>
            <a:endParaRPr lang="en-US"/>
          </a:p>
        </p:txBody>
      </p:sp>
    </p:spTree>
    <p:extLst>
      <p:ext uri="{BB962C8B-B14F-4D97-AF65-F5344CB8AC3E}">
        <p14:creationId xmlns:p14="http://schemas.microsoft.com/office/powerpoint/2010/main" val="3374628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CF28A-D10F-AE40-8496-BDC74FA7205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22BA0D-A6D2-2449-9EA4-BA2F593FBD6A}"/>
              </a:ext>
            </a:extLst>
          </p:cNvPr>
          <p:cNvSpPr>
            <a:spLocks noGrp="1"/>
          </p:cNvSpPr>
          <p:nvPr>
            <p:ph type="dt" sz="half" idx="10"/>
          </p:nvPr>
        </p:nvSpPr>
        <p:spPr/>
        <p:txBody>
          <a:bodyPr/>
          <a:lstStyle/>
          <a:p>
            <a:fld id="{F33D6248-FA6E-3E45-AE27-591C3FA53339}" type="datetimeFigureOut">
              <a:rPr lang="en-US" smtClean="0"/>
              <a:t>6/2/20</a:t>
            </a:fld>
            <a:endParaRPr lang="en-US"/>
          </a:p>
        </p:txBody>
      </p:sp>
      <p:sp>
        <p:nvSpPr>
          <p:cNvPr id="4" name="Footer Placeholder 3">
            <a:extLst>
              <a:ext uri="{FF2B5EF4-FFF2-40B4-BE49-F238E27FC236}">
                <a16:creationId xmlns:a16="http://schemas.microsoft.com/office/drawing/2014/main" id="{1DEECC70-FDCF-A642-953A-C8EF4319B28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7C79D7-793E-4F40-8EAC-BC0DE238434C}"/>
              </a:ext>
            </a:extLst>
          </p:cNvPr>
          <p:cNvSpPr>
            <a:spLocks noGrp="1"/>
          </p:cNvSpPr>
          <p:nvPr>
            <p:ph type="sldNum" sz="quarter" idx="12"/>
          </p:nvPr>
        </p:nvSpPr>
        <p:spPr/>
        <p:txBody>
          <a:bodyPr/>
          <a:lstStyle/>
          <a:p>
            <a:fld id="{2BB4E436-B7E3-1C43-A213-690DF6790E2E}" type="slidenum">
              <a:rPr lang="en-US" smtClean="0"/>
              <a:t>‹#›</a:t>
            </a:fld>
            <a:endParaRPr lang="en-US"/>
          </a:p>
        </p:txBody>
      </p:sp>
    </p:spTree>
    <p:extLst>
      <p:ext uri="{BB962C8B-B14F-4D97-AF65-F5344CB8AC3E}">
        <p14:creationId xmlns:p14="http://schemas.microsoft.com/office/powerpoint/2010/main" val="1771013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A79ECF-1637-0045-8CA8-2FF16E0C963B}"/>
              </a:ext>
            </a:extLst>
          </p:cNvPr>
          <p:cNvSpPr>
            <a:spLocks noGrp="1"/>
          </p:cNvSpPr>
          <p:nvPr>
            <p:ph type="dt" sz="half" idx="10"/>
          </p:nvPr>
        </p:nvSpPr>
        <p:spPr/>
        <p:txBody>
          <a:bodyPr/>
          <a:lstStyle/>
          <a:p>
            <a:fld id="{F33D6248-FA6E-3E45-AE27-591C3FA53339}" type="datetimeFigureOut">
              <a:rPr lang="en-US" smtClean="0"/>
              <a:t>6/2/20</a:t>
            </a:fld>
            <a:endParaRPr lang="en-US"/>
          </a:p>
        </p:txBody>
      </p:sp>
      <p:sp>
        <p:nvSpPr>
          <p:cNvPr id="3" name="Footer Placeholder 2">
            <a:extLst>
              <a:ext uri="{FF2B5EF4-FFF2-40B4-BE49-F238E27FC236}">
                <a16:creationId xmlns:a16="http://schemas.microsoft.com/office/drawing/2014/main" id="{B981B56F-26B3-5648-A2C1-D37014E5EB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502749A-3FDB-7946-B4A9-419490C0E335}"/>
              </a:ext>
            </a:extLst>
          </p:cNvPr>
          <p:cNvSpPr>
            <a:spLocks noGrp="1"/>
          </p:cNvSpPr>
          <p:nvPr>
            <p:ph type="sldNum" sz="quarter" idx="12"/>
          </p:nvPr>
        </p:nvSpPr>
        <p:spPr/>
        <p:txBody>
          <a:bodyPr/>
          <a:lstStyle/>
          <a:p>
            <a:fld id="{2BB4E436-B7E3-1C43-A213-690DF6790E2E}" type="slidenum">
              <a:rPr lang="en-US" smtClean="0"/>
              <a:t>‹#›</a:t>
            </a:fld>
            <a:endParaRPr lang="en-US"/>
          </a:p>
        </p:txBody>
      </p:sp>
    </p:spTree>
    <p:extLst>
      <p:ext uri="{BB962C8B-B14F-4D97-AF65-F5344CB8AC3E}">
        <p14:creationId xmlns:p14="http://schemas.microsoft.com/office/powerpoint/2010/main" val="387728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91D13-20E6-7C49-9B25-AF4CCB81D3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87C046-3607-7E4A-8B1D-90AB1B3298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C4AAA4-E7E1-9A49-8358-85210041AB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A899BA-09EF-D045-A957-35AE17B179C5}"/>
              </a:ext>
            </a:extLst>
          </p:cNvPr>
          <p:cNvSpPr>
            <a:spLocks noGrp="1"/>
          </p:cNvSpPr>
          <p:nvPr>
            <p:ph type="dt" sz="half" idx="10"/>
          </p:nvPr>
        </p:nvSpPr>
        <p:spPr/>
        <p:txBody>
          <a:bodyPr/>
          <a:lstStyle/>
          <a:p>
            <a:fld id="{F33D6248-FA6E-3E45-AE27-591C3FA53339}" type="datetimeFigureOut">
              <a:rPr lang="en-US" smtClean="0"/>
              <a:t>6/2/20</a:t>
            </a:fld>
            <a:endParaRPr lang="en-US"/>
          </a:p>
        </p:txBody>
      </p:sp>
      <p:sp>
        <p:nvSpPr>
          <p:cNvPr id="6" name="Footer Placeholder 5">
            <a:extLst>
              <a:ext uri="{FF2B5EF4-FFF2-40B4-BE49-F238E27FC236}">
                <a16:creationId xmlns:a16="http://schemas.microsoft.com/office/drawing/2014/main" id="{50155EB3-D46D-274A-8B98-7CE93D3AB7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73EAC8-FDEE-194B-A5E7-7B34420BBFAB}"/>
              </a:ext>
            </a:extLst>
          </p:cNvPr>
          <p:cNvSpPr>
            <a:spLocks noGrp="1"/>
          </p:cNvSpPr>
          <p:nvPr>
            <p:ph type="sldNum" sz="quarter" idx="12"/>
          </p:nvPr>
        </p:nvSpPr>
        <p:spPr/>
        <p:txBody>
          <a:bodyPr/>
          <a:lstStyle/>
          <a:p>
            <a:fld id="{2BB4E436-B7E3-1C43-A213-690DF6790E2E}" type="slidenum">
              <a:rPr lang="en-US" smtClean="0"/>
              <a:t>‹#›</a:t>
            </a:fld>
            <a:endParaRPr lang="en-US"/>
          </a:p>
        </p:txBody>
      </p:sp>
    </p:spTree>
    <p:extLst>
      <p:ext uri="{BB962C8B-B14F-4D97-AF65-F5344CB8AC3E}">
        <p14:creationId xmlns:p14="http://schemas.microsoft.com/office/powerpoint/2010/main" val="2711447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AC27E-6FE3-CE41-AF80-3EFADA4DBC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ACF041-2294-1C47-B273-D95CF97A45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179265D-FEB1-634A-AFC4-FDEDBC5DC5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01BAEC-7731-864E-9B3D-EE5BBFFCE2D8}"/>
              </a:ext>
            </a:extLst>
          </p:cNvPr>
          <p:cNvSpPr>
            <a:spLocks noGrp="1"/>
          </p:cNvSpPr>
          <p:nvPr>
            <p:ph type="dt" sz="half" idx="10"/>
          </p:nvPr>
        </p:nvSpPr>
        <p:spPr/>
        <p:txBody>
          <a:bodyPr/>
          <a:lstStyle/>
          <a:p>
            <a:fld id="{F33D6248-FA6E-3E45-AE27-591C3FA53339}" type="datetimeFigureOut">
              <a:rPr lang="en-US" smtClean="0"/>
              <a:t>6/2/20</a:t>
            </a:fld>
            <a:endParaRPr lang="en-US"/>
          </a:p>
        </p:txBody>
      </p:sp>
      <p:sp>
        <p:nvSpPr>
          <p:cNvPr id="6" name="Footer Placeholder 5">
            <a:extLst>
              <a:ext uri="{FF2B5EF4-FFF2-40B4-BE49-F238E27FC236}">
                <a16:creationId xmlns:a16="http://schemas.microsoft.com/office/drawing/2014/main" id="{C8C1635E-FBC9-0442-B5FB-7E6F4443C3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653294-F614-5943-8B5C-EB378C986300}"/>
              </a:ext>
            </a:extLst>
          </p:cNvPr>
          <p:cNvSpPr>
            <a:spLocks noGrp="1"/>
          </p:cNvSpPr>
          <p:nvPr>
            <p:ph type="sldNum" sz="quarter" idx="12"/>
          </p:nvPr>
        </p:nvSpPr>
        <p:spPr/>
        <p:txBody>
          <a:bodyPr/>
          <a:lstStyle/>
          <a:p>
            <a:fld id="{2BB4E436-B7E3-1C43-A213-690DF6790E2E}" type="slidenum">
              <a:rPr lang="en-US" smtClean="0"/>
              <a:t>‹#›</a:t>
            </a:fld>
            <a:endParaRPr lang="en-US"/>
          </a:p>
        </p:txBody>
      </p:sp>
    </p:spTree>
    <p:extLst>
      <p:ext uri="{BB962C8B-B14F-4D97-AF65-F5344CB8AC3E}">
        <p14:creationId xmlns:p14="http://schemas.microsoft.com/office/powerpoint/2010/main" val="480679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FB86FD-4AFF-7949-90A1-ADE74025C6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CEEB40-8A8B-B044-A9AA-13203EFFFB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5FAAA3-7922-F44B-A167-D1D27822C9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3D6248-FA6E-3E45-AE27-591C3FA53339}" type="datetimeFigureOut">
              <a:rPr lang="en-US" smtClean="0"/>
              <a:t>6/2/20</a:t>
            </a:fld>
            <a:endParaRPr lang="en-US"/>
          </a:p>
        </p:txBody>
      </p:sp>
      <p:sp>
        <p:nvSpPr>
          <p:cNvPr id="5" name="Footer Placeholder 4">
            <a:extLst>
              <a:ext uri="{FF2B5EF4-FFF2-40B4-BE49-F238E27FC236}">
                <a16:creationId xmlns:a16="http://schemas.microsoft.com/office/drawing/2014/main" id="{14A4DB00-FA9E-F848-9602-239E4BBA7A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309D001-4ACD-1C48-BA04-8C56E6726F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B4E436-B7E3-1C43-A213-690DF6790E2E}" type="slidenum">
              <a:rPr lang="en-US" smtClean="0"/>
              <a:t>‹#›</a:t>
            </a:fld>
            <a:endParaRPr lang="en-US"/>
          </a:p>
        </p:txBody>
      </p:sp>
    </p:spTree>
    <p:extLst>
      <p:ext uri="{BB962C8B-B14F-4D97-AF65-F5344CB8AC3E}">
        <p14:creationId xmlns:p14="http://schemas.microsoft.com/office/powerpoint/2010/main" val="1802880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Canals_of_Amsterdam"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11E98-8B86-AA41-A8B3-BD0D6F354DB3}"/>
              </a:ext>
            </a:extLst>
          </p:cNvPr>
          <p:cNvSpPr>
            <a:spLocks noGrp="1"/>
          </p:cNvSpPr>
          <p:nvPr>
            <p:ph type="ctrTitle"/>
          </p:nvPr>
        </p:nvSpPr>
        <p:spPr/>
        <p:txBody>
          <a:bodyPr/>
          <a:lstStyle/>
          <a:p>
            <a:r>
              <a:rPr lang="en-US" b="1" dirty="0"/>
              <a:t>The Battle of Neighborhood</a:t>
            </a:r>
            <a:endParaRPr lang="en-US" dirty="0"/>
          </a:p>
        </p:txBody>
      </p:sp>
      <p:sp>
        <p:nvSpPr>
          <p:cNvPr id="3" name="Subtitle 2">
            <a:extLst>
              <a:ext uri="{FF2B5EF4-FFF2-40B4-BE49-F238E27FC236}">
                <a16:creationId xmlns:a16="http://schemas.microsoft.com/office/drawing/2014/main" id="{925819B2-019E-5D43-98F7-DF87AEFF7FB8}"/>
              </a:ext>
            </a:extLst>
          </p:cNvPr>
          <p:cNvSpPr>
            <a:spLocks noGrp="1"/>
          </p:cNvSpPr>
          <p:nvPr>
            <p:ph type="subTitle" idx="1"/>
          </p:nvPr>
        </p:nvSpPr>
        <p:spPr/>
        <p:txBody>
          <a:bodyPr/>
          <a:lstStyle/>
          <a:p>
            <a:r>
              <a:rPr lang="en-US" dirty="0"/>
              <a:t>Recommendation for Amsterdam tourist</a:t>
            </a:r>
          </a:p>
          <a:p>
            <a:r>
              <a:rPr lang="en-US" dirty="0"/>
              <a:t>By Champak Nandi</a:t>
            </a:r>
          </a:p>
        </p:txBody>
      </p:sp>
    </p:spTree>
    <p:extLst>
      <p:ext uri="{BB962C8B-B14F-4D97-AF65-F5344CB8AC3E}">
        <p14:creationId xmlns:p14="http://schemas.microsoft.com/office/powerpoint/2010/main" val="834780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BA4E5-8DBF-754A-A905-CC12313FC19A}"/>
              </a:ext>
            </a:extLst>
          </p:cNvPr>
          <p:cNvSpPr>
            <a:spLocks noGrp="1"/>
          </p:cNvSpPr>
          <p:nvPr>
            <p:ph type="title"/>
          </p:nvPr>
        </p:nvSpPr>
        <p:spPr/>
        <p:txBody>
          <a:bodyPr/>
          <a:lstStyle/>
          <a:p>
            <a:r>
              <a:rPr lang="en-US" dirty="0"/>
              <a:t>Amsterdam – Venice of the North</a:t>
            </a:r>
          </a:p>
        </p:txBody>
      </p:sp>
      <p:pic>
        <p:nvPicPr>
          <p:cNvPr id="5" name="Content Placeholder 4" descr="A boat traveling along a river next to a body of water&#10;&#10;Description automatically generated">
            <a:extLst>
              <a:ext uri="{FF2B5EF4-FFF2-40B4-BE49-F238E27FC236}">
                <a16:creationId xmlns:a16="http://schemas.microsoft.com/office/drawing/2014/main" id="{FF3E5B4C-4AD8-584D-B11F-95704A25CED8}"/>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2832496" y="1825625"/>
            <a:ext cx="6527007" cy="4351338"/>
          </a:xfrm>
        </p:spPr>
      </p:pic>
      <p:sp>
        <p:nvSpPr>
          <p:cNvPr id="6" name="TextBox 5">
            <a:extLst>
              <a:ext uri="{FF2B5EF4-FFF2-40B4-BE49-F238E27FC236}">
                <a16:creationId xmlns:a16="http://schemas.microsoft.com/office/drawing/2014/main" id="{1BCAF5C0-41C4-1E48-883A-5E8B22963F4D}"/>
              </a:ext>
            </a:extLst>
          </p:cNvPr>
          <p:cNvSpPr txBox="1"/>
          <p:nvPr/>
        </p:nvSpPr>
        <p:spPr>
          <a:xfrm>
            <a:off x="2832496" y="6176963"/>
            <a:ext cx="6527007" cy="230832"/>
          </a:xfrm>
          <a:prstGeom prst="rect">
            <a:avLst/>
          </a:prstGeom>
          <a:noFill/>
        </p:spPr>
        <p:txBody>
          <a:bodyPr wrap="square" rtlCol="0">
            <a:spAutoFit/>
          </a:bodyPr>
          <a:lstStyle/>
          <a:p>
            <a:r>
              <a:rPr lang="en-US" sz="900">
                <a:hlinkClick r:id="rId3" tooltip="https://en.wikipedia.org/wiki/Canals_of_Amsterdam"/>
              </a:rPr>
              <a:t>This Photo</a:t>
            </a:r>
            <a:r>
              <a:rPr lang="en-US" sz="900"/>
              <a:t> by Unknown Author is licensed under </a:t>
            </a:r>
            <a:r>
              <a:rPr lang="en-US" sz="900">
                <a:hlinkClick r:id="rId4" tooltip="https://creativecommons.org/licenses/by-sa/3.0/"/>
              </a:rPr>
              <a:t>CC BY-SA</a:t>
            </a:r>
            <a:endParaRPr lang="en-US" sz="900"/>
          </a:p>
        </p:txBody>
      </p:sp>
    </p:spTree>
    <p:extLst>
      <p:ext uri="{BB962C8B-B14F-4D97-AF65-F5344CB8AC3E}">
        <p14:creationId xmlns:p14="http://schemas.microsoft.com/office/powerpoint/2010/main" val="434121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EDD83F-7B8A-0D4C-9BF9-D911BB43F29F}"/>
              </a:ext>
            </a:extLst>
          </p:cNvPr>
          <p:cNvSpPr>
            <a:spLocks noGrp="1"/>
          </p:cNvSpPr>
          <p:nvPr>
            <p:ph type="title"/>
          </p:nvPr>
        </p:nvSpPr>
        <p:spPr>
          <a:xfrm>
            <a:off x="686834" y="1153572"/>
            <a:ext cx="3200400" cy="4461163"/>
          </a:xfrm>
        </p:spPr>
        <p:txBody>
          <a:bodyPr>
            <a:normAutofit/>
          </a:bodyPr>
          <a:lstStyle/>
          <a:p>
            <a:r>
              <a:rPr lang="en-US">
                <a:solidFill>
                  <a:srgbClr val="FFFFFF"/>
                </a:solidFill>
              </a:rPr>
              <a:t>Introduction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40DB3AD-B5C6-F244-80B0-618E0F63818D}"/>
              </a:ext>
            </a:extLst>
          </p:cNvPr>
          <p:cNvSpPr>
            <a:spLocks noGrp="1"/>
          </p:cNvSpPr>
          <p:nvPr>
            <p:ph idx="1"/>
          </p:nvPr>
        </p:nvSpPr>
        <p:spPr>
          <a:xfrm>
            <a:off x="4447308" y="591344"/>
            <a:ext cx="6906491" cy="5585619"/>
          </a:xfrm>
        </p:spPr>
        <p:txBody>
          <a:bodyPr anchor="ctr">
            <a:normAutofit/>
          </a:bodyPr>
          <a:lstStyle/>
          <a:p>
            <a:r>
              <a:rPr lang="en-US" dirty="0"/>
              <a:t>This project is to take a glimpse at different neighborhoods of Amsterdam, Netherlands. Amsterdam is the capital city of Netherland and is a popular tourist destination from all over the world. Every year around 4 to 5 million tourists visit the city.</a:t>
            </a:r>
          </a:p>
          <a:p>
            <a:r>
              <a:rPr lang="en-US" dirty="0"/>
              <a:t>Travelers from outside who want to decide which area of Amsterdam is desirable to stay so as to be near to main attractions will find the information obtained from this project of interest.</a:t>
            </a:r>
          </a:p>
          <a:p>
            <a:endParaRPr lang="en-US" dirty="0"/>
          </a:p>
        </p:txBody>
      </p:sp>
    </p:spTree>
    <p:extLst>
      <p:ext uri="{BB962C8B-B14F-4D97-AF65-F5344CB8AC3E}">
        <p14:creationId xmlns:p14="http://schemas.microsoft.com/office/powerpoint/2010/main" val="2723369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79B8637-914C-AB4A-984E-0529BC5757FE}"/>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Data</a:t>
            </a:r>
          </a:p>
        </p:txBody>
      </p:sp>
      <p:sp>
        <p:nvSpPr>
          <p:cNvPr id="3" name="Content Placeholder 2">
            <a:extLst>
              <a:ext uri="{FF2B5EF4-FFF2-40B4-BE49-F238E27FC236}">
                <a16:creationId xmlns:a16="http://schemas.microsoft.com/office/drawing/2014/main" id="{4ACCD437-0A81-7149-96AE-EE77BB9143D6}"/>
              </a:ext>
            </a:extLst>
          </p:cNvPr>
          <p:cNvSpPr>
            <a:spLocks noGrp="1"/>
          </p:cNvSpPr>
          <p:nvPr>
            <p:ph idx="1"/>
          </p:nvPr>
        </p:nvSpPr>
        <p:spPr>
          <a:xfrm>
            <a:off x="1367624" y="2490436"/>
            <a:ext cx="9708995" cy="3567173"/>
          </a:xfrm>
        </p:spPr>
        <p:txBody>
          <a:bodyPr anchor="ctr">
            <a:normAutofit/>
          </a:bodyPr>
          <a:lstStyle/>
          <a:p>
            <a:r>
              <a:rPr lang="en-US" sz="1900" dirty="0"/>
              <a:t>The city of Amsterdam has eight boroughs:</a:t>
            </a:r>
          </a:p>
          <a:p>
            <a:pPr lvl="0"/>
            <a:r>
              <a:rPr lang="en-US" sz="1900" dirty="0"/>
              <a:t>Centrum (Centre)</a:t>
            </a:r>
          </a:p>
          <a:p>
            <a:pPr lvl="0"/>
            <a:r>
              <a:rPr lang="en-US" sz="1900" dirty="0"/>
              <a:t>Noord (North)</a:t>
            </a:r>
          </a:p>
          <a:p>
            <a:pPr lvl="0"/>
            <a:r>
              <a:rPr lang="en-US" sz="1900" dirty="0"/>
              <a:t>West </a:t>
            </a:r>
          </a:p>
          <a:p>
            <a:pPr lvl="0"/>
            <a:r>
              <a:rPr lang="en-US" sz="1900" dirty="0" err="1"/>
              <a:t>Nieuw</a:t>
            </a:r>
            <a:r>
              <a:rPr lang="en-US" sz="1900" dirty="0"/>
              <a:t>-West (New West)</a:t>
            </a:r>
          </a:p>
          <a:p>
            <a:pPr lvl="0"/>
            <a:r>
              <a:rPr lang="en-US" sz="1900" dirty="0"/>
              <a:t>Zuid (South)</a:t>
            </a:r>
          </a:p>
          <a:p>
            <a:pPr lvl="0"/>
            <a:r>
              <a:rPr lang="en-US" sz="1900" dirty="0"/>
              <a:t>Oost (East)</a:t>
            </a:r>
          </a:p>
          <a:p>
            <a:pPr lvl="0"/>
            <a:r>
              <a:rPr lang="en-US" sz="1900" dirty="0" err="1"/>
              <a:t>Zuidoost</a:t>
            </a:r>
            <a:r>
              <a:rPr lang="en-US" sz="1900" dirty="0"/>
              <a:t> (Southeast)</a:t>
            </a:r>
          </a:p>
          <a:p>
            <a:pPr lvl="0"/>
            <a:r>
              <a:rPr lang="en-US" sz="1900" dirty="0" err="1"/>
              <a:t>Westpoort</a:t>
            </a:r>
            <a:r>
              <a:rPr lang="en-US" sz="1900" dirty="0"/>
              <a:t> (West Gateway)</a:t>
            </a:r>
          </a:p>
          <a:p>
            <a:endParaRPr lang="en-US" sz="1900" dirty="0"/>
          </a:p>
        </p:txBody>
      </p:sp>
    </p:spTree>
    <p:extLst>
      <p:ext uri="{BB962C8B-B14F-4D97-AF65-F5344CB8AC3E}">
        <p14:creationId xmlns:p14="http://schemas.microsoft.com/office/powerpoint/2010/main" val="1085569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68209204-B1A5-964E-AAFF-1B15D264E163}"/>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Data - Continued</a:t>
            </a:r>
          </a:p>
        </p:txBody>
      </p:sp>
      <p:sp>
        <p:nvSpPr>
          <p:cNvPr id="3" name="Content Placeholder 2">
            <a:extLst>
              <a:ext uri="{FF2B5EF4-FFF2-40B4-BE49-F238E27FC236}">
                <a16:creationId xmlns:a16="http://schemas.microsoft.com/office/drawing/2014/main" id="{9C5770BC-0B16-7B46-A4A4-55F4314EFE39}"/>
              </a:ext>
            </a:extLst>
          </p:cNvPr>
          <p:cNvSpPr>
            <a:spLocks noGrp="1"/>
          </p:cNvSpPr>
          <p:nvPr>
            <p:ph idx="1"/>
          </p:nvPr>
        </p:nvSpPr>
        <p:spPr>
          <a:xfrm>
            <a:off x="1367624" y="2490436"/>
            <a:ext cx="9708995" cy="3567173"/>
          </a:xfrm>
        </p:spPr>
        <p:txBody>
          <a:bodyPr anchor="ctr">
            <a:normAutofit/>
          </a:bodyPr>
          <a:lstStyle/>
          <a:p>
            <a:pPr marL="0" indent="0">
              <a:buNone/>
            </a:pPr>
            <a:r>
              <a:rPr lang="en-US" sz="2400" dirty="0"/>
              <a:t>I arranged the boroughs along with their latitude and longitude (programmatically) and used this information to explore places/venues of interest from a tourist points of view using the Foursquare </a:t>
            </a:r>
            <a:r>
              <a:rPr lang="en-US" sz="2400" dirty="0" err="1"/>
              <a:t>api’s</a:t>
            </a:r>
            <a:r>
              <a:rPr lang="en-US" sz="2400" dirty="0"/>
              <a:t>. The categories of venues retrieved were filtered to arts and entertainment, Event, food, nightlife, shops and service</a:t>
            </a:r>
            <a:r>
              <a:rPr lang="en-US" sz="2400" dirty="0">
                <a:effectLst/>
              </a:rPr>
              <a:t> as these are most relevant categories to a tourist.</a:t>
            </a:r>
            <a:endParaRPr lang="en-US" sz="2400" dirty="0"/>
          </a:p>
          <a:p>
            <a:pPr marL="0" indent="0">
              <a:buNone/>
            </a:pPr>
            <a:endParaRPr lang="en-US" sz="2400" dirty="0"/>
          </a:p>
        </p:txBody>
      </p:sp>
    </p:spTree>
    <p:extLst>
      <p:ext uri="{BB962C8B-B14F-4D97-AF65-F5344CB8AC3E}">
        <p14:creationId xmlns:p14="http://schemas.microsoft.com/office/powerpoint/2010/main" val="1624678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66444F5-4995-E541-97D4-CBCE41DC1773}"/>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Methodology</a:t>
            </a:r>
          </a:p>
        </p:txBody>
      </p:sp>
      <p:sp>
        <p:nvSpPr>
          <p:cNvPr id="3" name="Content Placeholder 2">
            <a:extLst>
              <a:ext uri="{FF2B5EF4-FFF2-40B4-BE49-F238E27FC236}">
                <a16:creationId xmlns:a16="http://schemas.microsoft.com/office/drawing/2014/main" id="{4A44DF5C-1BF4-3148-BEEC-6356C5D262D6}"/>
              </a:ext>
            </a:extLst>
          </p:cNvPr>
          <p:cNvSpPr>
            <a:spLocks noGrp="1"/>
          </p:cNvSpPr>
          <p:nvPr>
            <p:ph idx="1"/>
          </p:nvPr>
        </p:nvSpPr>
        <p:spPr>
          <a:xfrm>
            <a:off x="1367624" y="2490436"/>
            <a:ext cx="9708995" cy="3567173"/>
          </a:xfrm>
        </p:spPr>
        <p:txBody>
          <a:bodyPr anchor="ctr">
            <a:normAutofit/>
          </a:bodyPr>
          <a:lstStyle/>
          <a:p>
            <a:pPr marL="0" indent="0">
              <a:buNone/>
            </a:pPr>
            <a:r>
              <a:rPr lang="en-US" sz="2400" dirty="0"/>
              <a:t>Group venues by each Borough and to count how many venues before filter top 10 most common venue types of each Boroughs</a:t>
            </a:r>
          </a:p>
          <a:p>
            <a:pPr marL="0" indent="0">
              <a:buNone/>
            </a:pPr>
            <a:r>
              <a:rPr lang="en-US" sz="2400" dirty="0"/>
              <a:t>Used K means clustering to get clusters of Boroughs</a:t>
            </a:r>
          </a:p>
          <a:p>
            <a:endParaRPr lang="en-US" sz="2400"/>
          </a:p>
        </p:txBody>
      </p:sp>
    </p:spTree>
    <p:extLst>
      <p:ext uri="{BB962C8B-B14F-4D97-AF65-F5344CB8AC3E}">
        <p14:creationId xmlns:p14="http://schemas.microsoft.com/office/powerpoint/2010/main" val="1030281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96D68AF9-D4DE-A248-AF10-201C4B56CAC3}"/>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Results</a:t>
            </a:r>
          </a:p>
        </p:txBody>
      </p:sp>
      <p:sp>
        <p:nvSpPr>
          <p:cNvPr id="3" name="Content Placeholder 2">
            <a:extLst>
              <a:ext uri="{FF2B5EF4-FFF2-40B4-BE49-F238E27FC236}">
                <a16:creationId xmlns:a16="http://schemas.microsoft.com/office/drawing/2014/main" id="{9830C1BA-7FC8-2143-8601-B9B6F2A8C68C}"/>
              </a:ext>
            </a:extLst>
          </p:cNvPr>
          <p:cNvSpPr>
            <a:spLocks noGrp="1"/>
          </p:cNvSpPr>
          <p:nvPr>
            <p:ph idx="1"/>
          </p:nvPr>
        </p:nvSpPr>
        <p:spPr>
          <a:xfrm>
            <a:off x="1367624" y="2490436"/>
            <a:ext cx="9708995" cy="3896077"/>
          </a:xfrm>
        </p:spPr>
        <p:txBody>
          <a:bodyPr anchor="ctr">
            <a:normAutofit/>
          </a:bodyPr>
          <a:lstStyle/>
          <a:p>
            <a:pPr lvl="0"/>
            <a:r>
              <a:rPr lang="en-US" sz="2400" dirty="0"/>
              <a:t>Noord (North) and West Boroughs have top number of desired venues (82) within walking distance (500 meters)</a:t>
            </a:r>
          </a:p>
          <a:p>
            <a:pPr lvl="0"/>
            <a:r>
              <a:rPr lang="en-US" sz="2400" dirty="0"/>
              <a:t>Centrum (Centre) Borough has the second most (78)</a:t>
            </a:r>
          </a:p>
          <a:p>
            <a:pPr lvl="0"/>
            <a:r>
              <a:rPr lang="en-US" sz="2400" dirty="0" err="1"/>
              <a:t>Westpoort</a:t>
            </a:r>
            <a:r>
              <a:rPr lang="en-US" sz="2400" dirty="0"/>
              <a:t> (West Gateway) Borough has the least number of desired venues (1, which is a Heliport)</a:t>
            </a:r>
          </a:p>
          <a:p>
            <a:pPr lvl="0"/>
            <a:r>
              <a:rPr lang="en-US" sz="2400" dirty="0"/>
              <a:t>Cafes, Hotels and Bars are very common in the boroughs Noord, West and Centrum</a:t>
            </a:r>
          </a:p>
          <a:p>
            <a:pPr lvl="0"/>
            <a:r>
              <a:rPr lang="en-US" sz="2400" dirty="0"/>
              <a:t>If you want to camp near Marina, then </a:t>
            </a:r>
            <a:r>
              <a:rPr lang="en-US" sz="2400" dirty="0" err="1"/>
              <a:t>Nieuw</a:t>
            </a:r>
            <a:r>
              <a:rPr lang="en-US" sz="2400" dirty="0"/>
              <a:t>-West is desirable (there are hardly any hotels) </a:t>
            </a:r>
          </a:p>
          <a:p>
            <a:endParaRPr lang="en-US" sz="2400" dirty="0"/>
          </a:p>
        </p:txBody>
      </p:sp>
    </p:spTree>
    <p:extLst>
      <p:ext uri="{BB962C8B-B14F-4D97-AF65-F5344CB8AC3E}">
        <p14:creationId xmlns:p14="http://schemas.microsoft.com/office/powerpoint/2010/main" val="4148267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CD003A25-4C5E-8947-BB82-1D16BD6ABB8E}"/>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Conclusion</a:t>
            </a:r>
          </a:p>
        </p:txBody>
      </p:sp>
      <p:sp>
        <p:nvSpPr>
          <p:cNvPr id="3" name="Content Placeholder 2">
            <a:extLst>
              <a:ext uri="{FF2B5EF4-FFF2-40B4-BE49-F238E27FC236}">
                <a16:creationId xmlns:a16="http://schemas.microsoft.com/office/drawing/2014/main" id="{80F6C0BD-0DEB-A94C-ADF6-DA9D49DF6873}"/>
              </a:ext>
            </a:extLst>
          </p:cNvPr>
          <p:cNvSpPr>
            <a:spLocks noGrp="1"/>
          </p:cNvSpPr>
          <p:nvPr>
            <p:ph idx="1"/>
          </p:nvPr>
        </p:nvSpPr>
        <p:spPr>
          <a:xfrm>
            <a:off x="1367624" y="2490436"/>
            <a:ext cx="9708995" cy="3567173"/>
          </a:xfrm>
        </p:spPr>
        <p:txBody>
          <a:bodyPr anchor="ctr">
            <a:normAutofit/>
          </a:bodyPr>
          <a:lstStyle/>
          <a:p>
            <a:pPr marL="0" indent="0">
              <a:buNone/>
            </a:pPr>
            <a:r>
              <a:rPr lang="en-US" sz="2400"/>
              <a:t>For tourists, the boroughs Noord, West and Centrum are desirable locations to look for hotels/accommodation to stay as most of the desirable venues are within walking distance.</a:t>
            </a:r>
          </a:p>
          <a:p>
            <a:endParaRPr lang="en-US" sz="2400"/>
          </a:p>
        </p:txBody>
      </p:sp>
    </p:spTree>
    <p:extLst>
      <p:ext uri="{BB962C8B-B14F-4D97-AF65-F5344CB8AC3E}">
        <p14:creationId xmlns:p14="http://schemas.microsoft.com/office/powerpoint/2010/main" val="26533850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374</Words>
  <Application>Microsoft Macintosh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The Battle of Neighborhood</vt:lpstr>
      <vt:lpstr>Amsterdam – Venice of the North</vt:lpstr>
      <vt:lpstr>Introduction</vt:lpstr>
      <vt:lpstr>Data</vt:lpstr>
      <vt:lpstr>Data - Continued</vt:lpstr>
      <vt:lpstr>Methodology</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dc:title>
  <dc:creator>Champak Nandi</dc:creator>
  <cp:lastModifiedBy>Champak Nandi</cp:lastModifiedBy>
  <cp:revision>2</cp:revision>
  <dcterms:created xsi:type="dcterms:W3CDTF">2020-06-02T16:40:50Z</dcterms:created>
  <dcterms:modified xsi:type="dcterms:W3CDTF">2020-06-02T16:47:25Z</dcterms:modified>
</cp:coreProperties>
</file>