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5143500" type="screen16x9"/>
  <p:notesSz cx="6858000" cy="9144000"/>
  <p:embeddedFontLst>
    <p:embeddedFont>
      <p:font typeface="Karla" panose="020B0604020202020204" charset="0"/>
      <p:regular r:id="rId6"/>
      <p:bold r:id="rId7"/>
      <p:italic r:id="rId8"/>
      <p:boldItalic r:id="rId9"/>
    </p:embeddedFont>
    <p:embeddedFont>
      <p:font typeface="Montserrat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0882A1-97C6-48C6-A1EA-3B3E4CC94D5A}">
  <a:tblStyle styleId="{790882A1-97C6-48C6-A1EA-3B3E4CC94D5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25534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42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blotiere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412825" y="3367250"/>
            <a:ext cx="4229100" cy="118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fr-FR" b="0" cap="all"/>
              <a:t>D23-B :DEVELOPPER </a:t>
            </a:r>
            <a:r>
              <a:rPr lang="fr-FR" b="0" cap="all"/>
              <a:t>DES WEB SERVICES SOAP ET REST EN .NET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700" y="383075"/>
            <a:ext cx="1134225" cy="11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Thomas Blotiere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28" y="199062"/>
            <a:ext cx="1609725" cy="14382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Développeur </a:t>
            </a:r>
            <a:r>
              <a:rPr lang="fr-FR"/>
              <a:t>C# </a:t>
            </a:r>
            <a:r>
              <a:rPr lang="fr-FR" smtClean="0"/>
              <a:t>depuis </a:t>
            </a:r>
            <a:r>
              <a:rPr lang="fr-FR"/>
              <a:t>2006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Formateur depuis 2017</a:t>
            </a:r>
          </a:p>
          <a:p>
            <a:endParaRPr lang="fr-FR" smtClean="0"/>
          </a:p>
          <a:p>
            <a:r>
              <a:rPr lang="fr-FR" smtClean="0">
                <a:hlinkClick r:id="rId3"/>
              </a:rPr>
              <a:t>thomas.blotiere@gmail.com</a:t>
            </a:r>
            <a:endParaRPr lang="fr-FR" smtClean="0"/>
          </a:p>
          <a:p>
            <a:r>
              <a:rPr lang="fr-FR" smtClean="0"/>
              <a:t>06 33 41 67 88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08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566380" y="1229032"/>
            <a:ext cx="6729155" cy="2546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mtClean="0"/>
          </a:p>
          <a:p>
            <a:pPr marL="457200" indent="-457200">
              <a:buFont typeface="+mj-lt"/>
              <a:buAutoNum type="arabicPeriod"/>
            </a:pPr>
            <a:r>
              <a:rPr lang="fr-FR" b="1" smtClean="0"/>
              <a:t>Introduction aux Webservices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smtClean="0"/>
              <a:t>Créer un service SOAP 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smtClean="0"/>
              <a:t>Héberger un service WCF 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smtClean="0"/>
              <a:t>Créer un client WCF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smtClean="0"/>
              <a:t>Créer un service REST avec WCF</a:t>
            </a:r>
          </a:p>
          <a:p>
            <a:pPr marL="457200" indent="-457200">
              <a:buFont typeface="+mj-lt"/>
              <a:buAutoNum type="arabicPeriod"/>
            </a:pPr>
            <a:endParaRPr lang="fr-FR" b="1" smtClean="0"/>
          </a:p>
          <a:p>
            <a:pPr marL="457200" indent="-457200">
              <a:buFont typeface="+mj-lt"/>
              <a:buAutoNum type="arabicPeriod"/>
            </a:pPr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80" y="488660"/>
            <a:ext cx="3243353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5837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</Words>
  <Application>Microsoft Office PowerPoint</Application>
  <PresentationFormat>On-screen Show (16:9)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Karla</vt:lpstr>
      <vt:lpstr>Arial</vt:lpstr>
      <vt:lpstr>Montserrat</vt:lpstr>
      <vt:lpstr>Arvirargus template</vt:lpstr>
      <vt:lpstr>D23-B :DEVELOPPER DES WEB SERVICES SOAP ET REST EN .NET</vt:lpstr>
      <vt:lpstr>Thomas Blotiere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de cours ASP.NET</dc:title>
  <cp:lastModifiedBy>Thomaspro</cp:lastModifiedBy>
  <cp:revision>10</cp:revision>
  <dcterms:modified xsi:type="dcterms:W3CDTF">2019-04-26T12:07:40Z</dcterms:modified>
</cp:coreProperties>
</file>