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[C#] WCF : Créer des services REST et SOAP avec WCF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12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93411" cy="935814"/>
          </a:xfrm>
        </p:spPr>
        <p:txBody>
          <a:bodyPr/>
          <a:lstStyle/>
          <a:p>
            <a:r>
              <a:rPr lang="fr-FR" smtClean="0"/>
              <a:t>Qu’est ce que WCF ? A quoi cela sert ?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Windows Communication Foundation</a:t>
            </a:r>
          </a:p>
          <a:p>
            <a:r>
              <a:rPr lang="fr-FR" smtClean="0"/>
              <a:t>Technologie « Facilitateur »</a:t>
            </a:r>
          </a:p>
          <a:p>
            <a:r>
              <a:rPr lang="fr-FR" smtClean="0"/>
              <a:t>Créer des services distribués rapidement avec beaucoup de controle </a:t>
            </a:r>
          </a:p>
          <a:p>
            <a:pPr lvl="1"/>
            <a:r>
              <a:rPr lang="fr-FR" smtClean="0"/>
              <a:t>Service</a:t>
            </a:r>
          </a:p>
          <a:p>
            <a:pPr lvl="1"/>
            <a:r>
              <a:rPr lang="fr-FR" smtClean="0"/>
              <a:t>Client</a:t>
            </a:r>
          </a:p>
          <a:p>
            <a:pPr lvl="1"/>
            <a:r>
              <a:rPr lang="fr-FR" smtClean="0"/>
              <a:t>Hôte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14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Clients et Serveur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20" y="2305050"/>
            <a:ext cx="90011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6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But : Interopérabilité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Services peuvent communiquer avec du non .NET </a:t>
            </a:r>
          </a:p>
          <a:p>
            <a:r>
              <a:rPr lang="fr-FR" smtClean="0"/>
              <a:t>Standard Web Service SOAP et REST</a:t>
            </a:r>
          </a:p>
          <a:p>
            <a:r>
              <a:rPr lang="fr-FR" smtClean="0"/>
              <a:t>SOAP est un protocole de formatage d’information avec du XML</a:t>
            </a:r>
          </a:p>
          <a:p>
            <a:pPr lvl="1"/>
            <a:r>
              <a:rPr lang="fr-FR" smtClean="0"/>
              <a:t>TCP ou HTTP ou autre</a:t>
            </a:r>
          </a:p>
          <a:p>
            <a:pPr lvl="1"/>
            <a:r>
              <a:rPr lang="fr-FR" smtClean="0"/>
              <a:t>Structure la manière de transporter le message</a:t>
            </a:r>
          </a:p>
          <a:p>
            <a:r>
              <a:rPr lang="fr-FR" smtClean="0"/>
              <a:t>WCF fait la plomberie pour transmettre un message</a:t>
            </a:r>
          </a:p>
          <a:p>
            <a:pPr lvl="1"/>
            <a:r>
              <a:rPr lang="fr-FR" smtClean="0"/>
              <a:t>Facilie de créer des services et des clients</a:t>
            </a:r>
          </a:p>
          <a:p>
            <a:pPr lvl="1"/>
            <a:r>
              <a:rPr lang="fr-FR" smtClean="0"/>
              <a:t>On se concentre sur l’aspect business du service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67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Conclusion : WCF	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WCF est une technologie qui permet le developpement SOA avec du C#</a:t>
            </a:r>
          </a:p>
          <a:p>
            <a:r>
              <a:rPr lang="fr-FR" smtClean="0"/>
              <a:t>WCF permet la création rapide de ces services et clients, pour se focaliser sur la partie business</a:t>
            </a:r>
          </a:p>
          <a:p>
            <a:r>
              <a:rPr lang="fr-FR" smtClean="0"/>
              <a:t>WCF est très flexible et permet de configurer ses services à un grand nombre de contraintes techniques ( protocole, sécurité, timeout, transactions …)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440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</TotalTime>
  <Words>154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[C#] WCF : Créer des services REST et SOAP avec WCF</vt:lpstr>
      <vt:lpstr>Qu’est ce que WCF ? A quoi cela sert ?</vt:lpstr>
      <vt:lpstr>Clients et Serveur</vt:lpstr>
      <vt:lpstr>But : Interopérabilité</vt:lpstr>
      <vt:lpstr>Conclusion : WCF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[C#] WCF : Créer des services REST et SOAP avec WCF</dc:title>
  <dc:creator>Thomaspro</dc:creator>
  <cp:lastModifiedBy>Thomaspro</cp:lastModifiedBy>
  <cp:revision>4</cp:revision>
  <dcterms:created xsi:type="dcterms:W3CDTF">2019-04-26T12:17:47Z</dcterms:created>
  <dcterms:modified xsi:type="dcterms:W3CDTF">2019-04-26T12:25:14Z</dcterms:modified>
</cp:coreProperties>
</file>