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64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Créer un service </a:t>
            </a:r>
            <a:r>
              <a:rPr lang="fr-FR" smtClean="0"/>
              <a:t>SOAP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Et le tout sans se faire passer un savon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68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Quels sont les protocoles disponibles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94248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basicHttpBinding</a:t>
            </a:r>
            <a:r>
              <a:rPr lang="fr-FR" dirty="0" smtClean="0"/>
              <a:t> =&gt; le plus simple, extensible, sécurité Transport possible, pas de transactions, compatibilité SOAP 1.1</a:t>
            </a:r>
          </a:p>
          <a:p>
            <a:r>
              <a:rPr lang="fr-FR" b="1" dirty="0" err="1" smtClean="0"/>
              <a:t>wsHttpBinding</a:t>
            </a:r>
            <a:r>
              <a:rPr lang="fr-FR" dirty="0" smtClean="0"/>
              <a:t> =&gt; sécurité Transport et Message possible (messages encryptés) , transaction possible </a:t>
            </a:r>
          </a:p>
          <a:p>
            <a:r>
              <a:rPr lang="fr-FR" b="1" dirty="0" err="1"/>
              <a:t>webHttpBinding</a:t>
            </a:r>
            <a:r>
              <a:rPr lang="fr-FR" dirty="0"/>
              <a:t> =&gt; REST</a:t>
            </a:r>
          </a:p>
          <a:p>
            <a:r>
              <a:rPr lang="fr-FR" b="1" dirty="0" err="1" smtClean="0"/>
              <a:t>netTcpBinding</a:t>
            </a:r>
            <a:r>
              <a:rPr lang="fr-FR" dirty="0" smtClean="0"/>
              <a:t> =&gt; TCP, .NET uniquement, transactions et sécurités optimisés pour WCF, meilleure performance que HTTP</a:t>
            </a:r>
          </a:p>
          <a:p>
            <a:r>
              <a:rPr lang="fr-FR" b="1" dirty="0" err="1" smtClean="0"/>
              <a:t>netNamedPipeBinding</a:t>
            </a:r>
            <a:r>
              <a:rPr lang="fr-FR" dirty="0" smtClean="0"/>
              <a:t> =&gt; client serveur sur la même machine, .NET uniquement, très rapide </a:t>
            </a:r>
          </a:p>
          <a:p>
            <a:r>
              <a:rPr lang="fr-FR" b="1" dirty="0" err="1" smtClean="0"/>
              <a:t>netMsmqBinding</a:t>
            </a:r>
            <a:r>
              <a:rPr lang="fr-FR" dirty="0" smtClean="0"/>
              <a:t> =&gt; communication asynchrones avec MSMQ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83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Behaviors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COmportementS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2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Qu’est ce qu’une behavior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63019"/>
          </a:xfrm>
        </p:spPr>
        <p:txBody>
          <a:bodyPr>
            <a:normAutofit fontScale="85000" lnSpcReduction="20000"/>
          </a:bodyPr>
          <a:lstStyle/>
          <a:p>
            <a:r>
              <a:rPr lang="fr-FR" sz="2200" smtClean="0"/>
              <a:t>Behavior = comportement</a:t>
            </a:r>
          </a:p>
          <a:p>
            <a:r>
              <a:rPr lang="fr-FR" sz="2200" smtClean="0"/>
              <a:t>Elements de configuration destinés à modifier le comportement du Service, Contrat, Endpoint</a:t>
            </a:r>
          </a:p>
          <a:p>
            <a:r>
              <a:rPr lang="fr-FR" sz="2200" smtClean="0"/>
              <a:t>Exemple : Gestion des sessions, Concurrence, Throttling, Transactions …</a:t>
            </a:r>
          </a:p>
          <a:p>
            <a:pPr marL="0" indent="0">
              <a:buNone/>
            </a:pPr>
            <a:endParaRPr lang="fr-FR" smtClean="0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1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Sur quoi s’appliquent les behavior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mtClean="0"/>
          </a:p>
          <a:p>
            <a:r>
              <a:rPr lang="fr-FR" smtClean="0"/>
              <a:t>Les behavior sont appliqués en configuration sur les clients ou le service</a:t>
            </a:r>
          </a:p>
          <a:p>
            <a:r>
              <a:rPr lang="fr-FR" smtClean="0"/>
              <a:t>Ellles ne sont pas exposées dans le WSDL</a:t>
            </a:r>
            <a:endParaRPr lang="fr-FR"/>
          </a:p>
          <a:p>
            <a:r>
              <a:rPr lang="fr-FR" smtClean="0"/>
              <a:t>Service =&gt; ServiceBehavior</a:t>
            </a:r>
          </a:p>
          <a:p>
            <a:r>
              <a:rPr lang="fr-FR" smtClean="0"/>
              <a:t>Endpoint =&gt; EndpointBehavior</a:t>
            </a:r>
          </a:p>
          <a:p>
            <a:r>
              <a:rPr lang="fr-FR" smtClean="0"/>
              <a:t>Operation =&gt; OperationBehavior</a:t>
            </a:r>
          </a:p>
          <a:p>
            <a:r>
              <a:rPr lang="fr-FR" smtClean="0"/>
              <a:t>Contract =&gt; ContractBahavior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2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Dans le C# , en fichier de config, </a:t>
            </a:r>
          </a:p>
          <a:p>
            <a:r>
              <a:rPr lang="fr-FR" smtClean="0"/>
              <a:t>Que se passe t il quand je nomme ma Behvior 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6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Focus sur InstanceContextMode et ConcurrencyMode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smtClean="0"/>
              <a:t>InstanceContextMode</a:t>
            </a:r>
            <a:r>
              <a:rPr lang="fr-FR" sz="2800" smtClean="0"/>
              <a:t> : Instance t-on un nouveau service à chaque appel ?</a:t>
            </a:r>
          </a:p>
          <a:p>
            <a:r>
              <a:rPr lang="fr-FR" sz="2800" b="1" smtClean="0"/>
              <a:t>ConcurrencyMode</a:t>
            </a:r>
            <a:r>
              <a:rPr lang="fr-FR" sz="2800" smtClean="0"/>
              <a:t> : Autorise t-on plusieurs requêtes en même temps ?</a:t>
            </a:r>
          </a:p>
          <a:p>
            <a:endParaRPr lang="fr-FR" sz="2800"/>
          </a:p>
          <a:p>
            <a:r>
              <a:rPr lang="fr-FR" sz="2800" smtClean="0"/>
              <a:t>Démo (avec counter)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56720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Focus sur IsOneWay &amp; TransactionScopeRequired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63105" cy="1847476"/>
          </a:xfrm>
        </p:spPr>
        <p:txBody>
          <a:bodyPr>
            <a:normAutofit/>
          </a:bodyPr>
          <a:lstStyle/>
          <a:p>
            <a:r>
              <a:rPr lang="fr-FR" sz="2400" b="1" smtClean="0"/>
              <a:t>IsOneway</a:t>
            </a:r>
            <a:r>
              <a:rPr lang="fr-FR" sz="2400" smtClean="0"/>
              <a:t> : Renvoie t-on des données en sortie de l’appel ?</a:t>
            </a:r>
          </a:p>
          <a:p>
            <a:r>
              <a:rPr lang="fr-FR" sz="2400" b="1" smtClean="0"/>
              <a:t>TransactionScopedRequired</a:t>
            </a:r>
            <a:r>
              <a:rPr lang="fr-FR" sz="2400" smtClean="0"/>
              <a:t> : L’appel doit-il utiliser une transaction ?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38721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Gérer les exception coté service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Comment accéder aux détails de l’exception du service dans mon client ?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526491"/>
            <a:ext cx="9458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1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Question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smtClean="0"/>
              <a:t>Faut il mettre la configuration des behavior dans le code sous la forme d’attribut ou dans le fichier de configuration ?</a:t>
            </a:r>
            <a:endParaRPr lang="fr-FR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781181"/>
            <a:ext cx="3516405" cy="26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4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ABC d’un service</a:t>
            </a:r>
          </a:p>
          <a:p>
            <a:r>
              <a:rPr lang="fr-FR" smtClean="0"/>
              <a:t>Créer le contrat de service</a:t>
            </a:r>
          </a:p>
          <a:p>
            <a:r>
              <a:rPr lang="fr-FR" smtClean="0"/>
              <a:t>Créer el contrat de données</a:t>
            </a:r>
          </a:p>
          <a:p>
            <a:r>
              <a:rPr lang="fr-FR" smtClean="0"/>
              <a:t>Configurer les bindings</a:t>
            </a:r>
          </a:p>
          <a:p>
            <a:r>
              <a:rPr lang="fr-FR" smtClean="0"/>
              <a:t>Configurer le service avec les Behavior</a:t>
            </a:r>
          </a:p>
          <a:p>
            <a:r>
              <a:rPr lang="fr-FR" smtClean="0"/>
              <a:t>Focus sur certaines Behavior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1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ABC d’un service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smtClean="0"/>
              <a:t>Adresse : </a:t>
            </a:r>
            <a:r>
              <a:rPr lang="fr-FR" sz="2000" smtClean="0"/>
              <a:t>http://localhost:55555/MonService</a:t>
            </a:r>
          </a:p>
          <a:p>
            <a:r>
              <a:rPr lang="fr-FR" sz="3200" smtClean="0"/>
              <a:t>Binding : </a:t>
            </a:r>
            <a:r>
              <a:rPr lang="fr-FR" sz="2000" smtClean="0"/>
              <a:t>canal de transmission</a:t>
            </a:r>
          </a:p>
          <a:p>
            <a:r>
              <a:rPr lang="fr-FR" sz="3200" smtClean="0"/>
              <a:t>Contrat : </a:t>
            </a:r>
            <a:r>
              <a:rPr lang="fr-FR" sz="2000" smtClean="0"/>
              <a:t>les méthodes C# du service qu’on </a:t>
            </a:r>
            <a:r>
              <a:rPr lang="fr-FR" sz="2000" smtClean="0"/>
              <a:t>expose</a:t>
            </a:r>
            <a:endParaRPr lang="fr-FR" sz="2000"/>
          </a:p>
          <a:p>
            <a:r>
              <a:rPr lang="fr-FR" sz="2000" smtClean="0"/>
              <a:t>Toutes ces informations sont stockées dans un </a:t>
            </a:r>
            <a:r>
              <a:rPr lang="fr-FR" sz="2000" b="1" smtClean="0"/>
              <a:t>ENDPOINT</a:t>
            </a:r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68250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le contrat de service	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Un service se caractérise par l’attribut [ServiceContract]</a:t>
            </a:r>
          </a:p>
          <a:p>
            <a:r>
              <a:rPr lang="fr-FR" smtClean="0"/>
              <a:t>Une méthode exposée dans ce service utilise l’attibut [OperationContract]</a:t>
            </a:r>
          </a:p>
          <a:p>
            <a:endParaRPr lang="fr-FR" smtClean="0"/>
          </a:p>
          <a:p>
            <a:r>
              <a:rPr lang="fr-FR" smtClean="0"/>
              <a:t>Démo 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17" y="3434323"/>
            <a:ext cx="44005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0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les contrats de données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Les classes de données peuvent être décorées des attributs [DataContract] et [DataMember]</a:t>
            </a:r>
          </a:p>
          <a:p>
            <a:endParaRPr lang="fr-FR"/>
          </a:p>
          <a:p>
            <a:r>
              <a:rPr lang="fr-FR" smtClean="0"/>
              <a:t>Démo : avec ou sans DataMember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63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Projet : Jeu du pendu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b="1" smtClean="0"/>
              <a:t>Méthodes à exposer dans notre service (interface + implémentation)</a:t>
            </a:r>
          </a:p>
          <a:p>
            <a:endParaRPr lang="fr-FR" sz="2000" b="1" smtClean="0"/>
          </a:p>
          <a:p>
            <a:r>
              <a:rPr lang="fr-FR" sz="2000" b="1" smtClean="0"/>
              <a:t>DémarrerNouvellePartie</a:t>
            </a:r>
            <a:r>
              <a:rPr lang="fr-FR" sz="2000" smtClean="0"/>
              <a:t>  : </a:t>
            </a:r>
            <a:r>
              <a:rPr lang="fr-FR" smtClean="0"/>
              <a:t>Créer une nouvelle partie</a:t>
            </a:r>
          </a:p>
          <a:p>
            <a:r>
              <a:rPr lang="fr-FR" sz="2000" b="1" smtClean="0"/>
              <a:t>VerifierLettre</a:t>
            </a:r>
            <a:r>
              <a:rPr lang="fr-FR" sz="2000" smtClean="0"/>
              <a:t> : </a:t>
            </a:r>
            <a:r>
              <a:rPr lang="fr-FR" smtClean="0"/>
              <a:t>Vérifier si la lettre est présente dans le mot et revoyer le pattern du mot à trouver, ou un message de réussite, ou un message de fin de partie</a:t>
            </a:r>
          </a:p>
          <a:p>
            <a:r>
              <a:rPr lang="fr-FR" sz="2000" b="1" smtClean="0"/>
              <a:t>Terminerpartie </a:t>
            </a:r>
            <a:r>
              <a:rPr lang="fr-FR" sz="2000" smtClean="0"/>
              <a:t>: </a:t>
            </a:r>
            <a:r>
              <a:rPr lang="fr-FR" smtClean="0"/>
              <a:t>Pour terminer une partie de manière anticipée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29782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Bindings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My NAME IS BIND, BIND INGS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57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qu’un binding ?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171528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Le binding définit le canal de communication</a:t>
            </a:r>
          </a:p>
          <a:p>
            <a:pPr lvl="1"/>
            <a:r>
              <a:rPr lang="fr-FR" sz="2800" dirty="0" smtClean="0"/>
              <a:t>Http, Https, </a:t>
            </a:r>
            <a:r>
              <a:rPr lang="fr-FR" sz="2800" dirty="0" err="1" smtClean="0"/>
              <a:t>Tcp</a:t>
            </a:r>
            <a:r>
              <a:rPr lang="fr-FR" sz="2800" dirty="0" smtClean="0"/>
              <a:t>, MSMQ, </a:t>
            </a:r>
            <a:r>
              <a:rPr lang="fr-FR" sz="2800" dirty="0" err="1" smtClean="0"/>
              <a:t>NetPipes</a:t>
            </a:r>
            <a:r>
              <a:rPr lang="fr-FR" sz="2800" dirty="0" smtClean="0"/>
              <a:t> </a:t>
            </a:r>
            <a:r>
              <a:rPr lang="fr-FR" sz="2800" smtClean="0"/>
              <a:t>… </a:t>
            </a:r>
            <a:r>
              <a:rPr lang="fr-FR" sz="2800" smtClean="0"/>
              <a:t>?</a:t>
            </a:r>
          </a:p>
          <a:p>
            <a:pPr lvl="1"/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65624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 App Config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353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496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Créer un service SOAP</vt:lpstr>
      <vt:lpstr>Sommaire</vt:lpstr>
      <vt:lpstr>ABC d’un service</vt:lpstr>
      <vt:lpstr>Créer le contrat de service </vt:lpstr>
      <vt:lpstr>Créer les contrats de données</vt:lpstr>
      <vt:lpstr>Projet : Jeu du pendu</vt:lpstr>
      <vt:lpstr>Bindings</vt:lpstr>
      <vt:lpstr>Qu’est ce que qu’un binding ? </vt:lpstr>
      <vt:lpstr>Démo App Config</vt:lpstr>
      <vt:lpstr>Quels sont les protocoles disponibles ?</vt:lpstr>
      <vt:lpstr>Behaviors</vt:lpstr>
      <vt:lpstr>Qu’est ce qu’une behavior ?</vt:lpstr>
      <vt:lpstr>Sur quoi s’appliquent les behavior ?</vt:lpstr>
      <vt:lpstr>Démo</vt:lpstr>
      <vt:lpstr>Focus sur InstanceContextMode et ConcurrencyMode</vt:lpstr>
      <vt:lpstr>Focus sur IsOneWay &amp; TransactionScopeRequired</vt:lpstr>
      <vt:lpstr>Gérer les exception coté service</vt:lpstr>
      <vt:lpstr>Question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Créer un service SOAp</dc:title>
  <dc:creator>Thomaspro</dc:creator>
  <cp:lastModifiedBy>Thomaspro</cp:lastModifiedBy>
  <cp:revision>29</cp:revision>
  <dcterms:created xsi:type="dcterms:W3CDTF">2019-04-26T12:25:38Z</dcterms:created>
  <dcterms:modified xsi:type="dcterms:W3CDTF">2019-04-26T13:10:17Z</dcterms:modified>
</cp:coreProperties>
</file>