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305" r:id="rId11"/>
    <p:sldId id="306" r:id="rId12"/>
    <p:sldId id="265" r:id="rId13"/>
    <p:sldId id="263" r:id="rId14"/>
    <p:sldId id="267" r:id="rId15"/>
    <p:sldId id="268" r:id="rId16"/>
    <p:sldId id="269" r:id="rId17"/>
    <p:sldId id="270" r:id="rId18"/>
    <p:sldId id="296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38" r:id="rId39"/>
    <p:sldId id="292" r:id="rId40"/>
    <p:sldId id="293" r:id="rId41"/>
    <p:sldId id="294" r:id="rId42"/>
    <p:sldId id="272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8" r:id="rId53"/>
    <p:sldId id="309" r:id="rId54"/>
    <p:sldId id="310" r:id="rId55"/>
    <p:sldId id="339" r:id="rId56"/>
    <p:sldId id="295" r:id="rId57"/>
    <p:sldId id="311" r:id="rId58"/>
    <p:sldId id="316" r:id="rId59"/>
    <p:sldId id="312" r:id="rId60"/>
    <p:sldId id="313" r:id="rId61"/>
    <p:sldId id="314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31" r:id="rId77"/>
    <p:sldId id="332" r:id="rId78"/>
    <p:sldId id="334" r:id="rId79"/>
    <p:sldId id="333" r:id="rId80"/>
    <p:sldId id="335" r:id="rId81"/>
    <p:sldId id="329" r:id="rId82"/>
    <p:sldId id="336" r:id="rId83"/>
    <p:sldId id="337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Projet Friend Organizer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1652"/>
            <a:ext cx="8825659" cy="3416300"/>
          </a:xfrm>
        </p:spPr>
        <p:txBody>
          <a:bodyPr/>
          <a:lstStyle/>
          <a:p>
            <a:r>
              <a:rPr lang="fr-FR" dirty="0" smtClean="0"/>
              <a:t>Déléguer l’</a:t>
            </a:r>
            <a:r>
              <a:rPr lang="fr-FR" dirty="0" err="1" smtClean="0"/>
              <a:t>instantiation</a:t>
            </a:r>
            <a:r>
              <a:rPr lang="fr-FR" dirty="0" smtClean="0"/>
              <a:t> des objets dans un composant dédié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985186"/>
            <a:ext cx="3626193" cy="321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2884664"/>
            <a:ext cx="3655637" cy="34148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30346" y="4361935"/>
            <a:ext cx="1544595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consommer que des méthodes issues d’interface =&gt; faible couplage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2" y="3562350"/>
            <a:ext cx="3419475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3272104"/>
            <a:ext cx="3649748" cy="303794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02195" y="4522573"/>
            <a:ext cx="1804086" cy="7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Préparer l’application pour l’injection de dépendances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le MainViewModel dans le contructeur de l’application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6" y="3090571"/>
            <a:ext cx="4524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Préparer l’application pour l’injection de dépendances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Dans </a:t>
            </a:r>
            <a:r>
              <a:rPr lang="fr-FR" dirty="0" err="1" smtClean="0"/>
              <a:t>App.xaml</a:t>
            </a:r>
            <a:r>
              <a:rPr lang="fr-FR" dirty="0" smtClean="0"/>
              <a:t> Modifier supprimer </a:t>
            </a:r>
            <a:r>
              <a:rPr lang="fr-FR" dirty="0" err="1" smtClean="0"/>
              <a:t>StartupUri</a:t>
            </a:r>
            <a:r>
              <a:rPr lang="fr-FR" dirty="0" smtClean="0"/>
              <a:t> = </a:t>
            </a:r>
            <a:r>
              <a:rPr lang="fr-FR" dirty="0" err="1" smtClean="0"/>
              <a:t>MainWindow.xaml</a:t>
            </a:r>
            <a:endParaRPr lang="fr-FR" dirty="0" smtClean="0"/>
          </a:p>
          <a:p>
            <a:r>
              <a:rPr lang="fr-FR" dirty="0" smtClean="0"/>
              <a:t>Remplacer avec Startup=«  </a:t>
            </a:r>
            <a:r>
              <a:rPr lang="fr-FR" dirty="0" err="1" smtClean="0"/>
              <a:t>Application_StartUp</a:t>
            </a:r>
            <a:r>
              <a:rPr lang="fr-FR" dirty="0" smtClean="0"/>
              <a:t>» pour que l’application démarre dans cette méthode et non en chargeant la vue </a:t>
            </a:r>
            <a:r>
              <a:rPr lang="fr-FR" dirty="0" err="1" smtClean="0"/>
              <a:t>MainView</a:t>
            </a:r>
            <a:endParaRPr lang="fr-FR" dirty="0" smtClean="0"/>
          </a:p>
          <a:p>
            <a:r>
              <a:rPr lang="fr-FR" dirty="0" smtClean="0"/>
              <a:t>Ecrire le code suivant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Aller plus loin en injectant aussi le </a:t>
            </a:r>
            <a:r>
              <a:rPr lang="fr-FR" dirty="0" err="1" smtClean="0"/>
              <a:t>FriendMemoryRepository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73" y="3918468"/>
            <a:ext cx="6753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classe bootstrapper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dossier StartUp (a créer aussi) créer une classe bootstrapper 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5" y="3035900"/>
            <a:ext cx="7771147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Changer Application_StartUp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Application_Startup avec le code suivant 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34405"/>
            <a:ext cx="6677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Entity Framework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Vous pensiez vraiment y echapper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notre 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17" y="2335212"/>
            <a:ext cx="8820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Code First ou Db First au choix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la base de données, </a:t>
            </a:r>
          </a:p>
          <a:p>
            <a:r>
              <a:rPr lang="fr-FR" sz="2400" smtClean="0"/>
              <a:t>Créer la table Friends </a:t>
            </a:r>
          </a:p>
          <a:p>
            <a:r>
              <a:rPr lang="fr-FR" sz="2400" smtClean="0"/>
              <a:t>Peupler la table Friends avec quelques lignes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107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simple de l’application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02" y="2292545"/>
            <a:ext cx="5676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Repository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une nouvelle classe qui implémente IFriendsRepository mais va lire les données en base</a:t>
            </a:r>
          </a:p>
          <a:p>
            <a:r>
              <a:rPr lang="fr-FR" sz="2400" smtClean="0"/>
              <a:t>Utiliser ce nouveau Repository dans notre code au lieu de FriendsMemoryRepository</a:t>
            </a:r>
          </a:p>
          <a:p>
            <a:r>
              <a:rPr lang="fr-FR" sz="2400" smtClean="0"/>
              <a:t>Lancer l’application et vérifier que tout fonctionne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131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Découpler l’IHM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Pas d’histoire d’amour dans notre appli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actuelle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5829"/>
            <a:ext cx="7981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Nouvelle architecture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8" y="2390775"/>
            <a:ext cx="7753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NavigationViewModel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nouveau VM NavigationViewModel avec uniquement la propriété Friends </a:t>
            </a:r>
          </a:p>
          <a:p>
            <a:r>
              <a:rPr lang="fr-FR" smtClean="0"/>
              <a:t>Créer une interface INavigationViewModel et utiliser celle-ci pour injecter le type concret </a:t>
            </a:r>
            <a:r>
              <a:rPr lang="fr-FR"/>
              <a:t>NavigationViewModel </a:t>
            </a:r>
            <a:r>
              <a:rPr lang="fr-FR" smtClean="0"/>
              <a:t>,</a:t>
            </a:r>
          </a:p>
          <a:p>
            <a:r>
              <a:rPr lang="fr-FR" smtClean="0"/>
              <a:t>Modifier d’autres classes pour utiliser ce nouveau VM.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2 moyens de binder un ViewModel à une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le code du constructeur :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Ou dans le XAML :</a:t>
            </a:r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95947"/>
            <a:ext cx="82105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29" y="2667194"/>
            <a:ext cx="3790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Navigation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dossier </a:t>
            </a:r>
            <a:r>
              <a:rPr lang="fr-FR" dirty="0" err="1" smtClean="0"/>
              <a:t>Views</a:t>
            </a:r>
            <a:r>
              <a:rPr lang="fr-FR" dirty="0" smtClean="0"/>
              <a:t> ( pas </a:t>
            </a:r>
            <a:r>
              <a:rPr lang="fr-FR" dirty="0" err="1" smtClean="0"/>
              <a:t>obliogatoire</a:t>
            </a:r>
            <a:r>
              <a:rPr lang="fr-FR" dirty="0" smtClean="0"/>
              <a:t> mais juste plus clair)</a:t>
            </a:r>
          </a:p>
          <a:p>
            <a:r>
              <a:rPr lang="fr-FR" dirty="0" smtClean="0"/>
              <a:t>Ajouter un nouveau </a:t>
            </a:r>
            <a:r>
              <a:rPr lang="fr-FR" dirty="0" err="1" smtClean="0"/>
              <a:t>UserControl</a:t>
            </a:r>
            <a:r>
              <a:rPr lang="fr-FR" dirty="0" smtClean="0"/>
              <a:t> (WPF) </a:t>
            </a:r>
            <a:r>
              <a:rPr lang="fr-FR" dirty="0" err="1" smtClean="0"/>
              <a:t>NavigationView.xaml</a:t>
            </a:r>
            <a:endParaRPr lang="fr-FR" dirty="0" smtClean="0"/>
          </a:p>
          <a:p>
            <a:r>
              <a:rPr lang="fr-FR" dirty="0" smtClean="0"/>
              <a:t>Récupérer le </a:t>
            </a:r>
            <a:r>
              <a:rPr lang="fr-FR" dirty="0" err="1" smtClean="0"/>
              <a:t>xaml</a:t>
            </a:r>
            <a:r>
              <a:rPr lang="fr-FR" dirty="0" smtClean="0"/>
              <a:t> code de </a:t>
            </a:r>
            <a:r>
              <a:rPr lang="fr-FR" dirty="0" err="1" smtClean="0"/>
              <a:t>Main.xaml</a:t>
            </a:r>
            <a:r>
              <a:rPr lang="fr-FR" dirty="0" smtClean="0"/>
              <a:t> vers </a:t>
            </a:r>
            <a:r>
              <a:rPr lang="fr-FR" dirty="0" err="1" smtClean="0"/>
              <a:t>NavigationView.xaml</a:t>
            </a:r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Main.xaml</a:t>
            </a:r>
            <a:r>
              <a:rPr lang="fr-FR" dirty="0" smtClean="0"/>
              <a:t>, créer un nouvel objet </a:t>
            </a:r>
            <a:r>
              <a:rPr lang="fr-FR" dirty="0" err="1" smtClean="0"/>
              <a:t>NavigationView</a:t>
            </a:r>
            <a:r>
              <a:rPr lang="fr-FR" dirty="0" smtClean="0"/>
              <a:t> et Binder le </a:t>
            </a:r>
            <a:r>
              <a:rPr lang="fr-FR" dirty="0" err="1" smtClean="0"/>
              <a:t>Datacontext</a:t>
            </a:r>
            <a:r>
              <a:rPr lang="fr-FR" dirty="0" smtClean="0"/>
              <a:t> à la propriété  </a:t>
            </a:r>
            <a:r>
              <a:rPr lang="fr-FR" dirty="0" err="1" smtClean="0"/>
              <a:t>NavigationViewModel</a:t>
            </a:r>
            <a:r>
              <a:rPr lang="fr-FR" dirty="0" smtClean="0"/>
              <a:t> présente dans </a:t>
            </a:r>
            <a:r>
              <a:rPr lang="fr-FR" dirty="0" err="1" smtClean="0"/>
              <a:t>MainViewViewModel</a:t>
            </a:r>
            <a:endParaRPr lang="fr-FR" dirty="0" smtClean="0"/>
          </a:p>
          <a:p>
            <a:r>
              <a:rPr lang="fr-FR" dirty="0" smtClean="0"/>
              <a:t>(Pour l’instant supprimer le binding lié à </a:t>
            </a:r>
            <a:r>
              <a:rPr lang="fr-FR" dirty="0" err="1" smtClean="0"/>
              <a:t>SelectedFriend</a:t>
            </a:r>
            <a:r>
              <a:rPr lang="fr-FR" dirty="0" smtClean="0"/>
              <a:t> – on perd une partie des fonctionnalités de l’application)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FriendDetailViewModel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71405" cy="3416300"/>
          </a:xfrm>
        </p:spPr>
        <p:txBody>
          <a:bodyPr/>
          <a:lstStyle/>
          <a:p>
            <a:r>
              <a:rPr lang="fr-FR" smtClean="0"/>
              <a:t>Créer la classe FriendDetailViewModel :</a:t>
            </a:r>
          </a:p>
          <a:p>
            <a:endParaRPr lang="fr-FR"/>
          </a:p>
          <a:p>
            <a:r>
              <a:rPr lang="fr-FR" smtClean="0"/>
              <a:t>Implémenter la méthode GetFriendById dans notre repository</a:t>
            </a:r>
          </a:p>
          <a:p>
            <a:r>
              <a:rPr lang="fr-FR" smtClean="0"/>
              <a:t>Extraire une interface et l’enregistrer dans le bootstrapper</a:t>
            </a:r>
          </a:p>
          <a:p>
            <a:r>
              <a:rPr lang="fr-FR"/>
              <a:t>Intégrer le FriendViewModel dans MainViewModel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8" y="2476500"/>
            <a:ext cx="6038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la </a:t>
            </a:r>
            <a:r>
              <a:rPr lang="fr-FR" dirty="0" err="1" smtClean="0"/>
              <a:t>FriendDetailView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Add new UserControl(WPF) FriendDetailView.xaml</a:t>
            </a:r>
          </a:p>
          <a:p>
            <a:r>
              <a:rPr lang="fr-FR" smtClean="0"/>
              <a:t>Couper Coller le code relatif à cette partie de MainView.xaml vers </a:t>
            </a:r>
            <a:r>
              <a:rPr lang="fr-FR"/>
              <a:t>FriendDetailView.xaml</a:t>
            </a:r>
          </a:p>
          <a:p>
            <a:r>
              <a:rPr lang="fr-FR" smtClean="0"/>
              <a:t>Dans MainView.xaml ajouter une ablise avec notre vue FriendDetailView et affecter le datacontext de la view au FriendViewModel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Problème : Selectionner un friend ne marche plus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mtClean="0"/>
              <a:t>Apres nos changements sélectionenr un Friend dans la navigationView ne déclenche plus un affichage dans la view DetailFriendView !</a:t>
            </a:r>
          </a:p>
          <a:p>
            <a:r>
              <a:rPr lang="fr-FR" sz="2400" b="1" smtClean="0"/>
              <a:t>Comment faire pour assurer la communication d’une variable au sein d’un viewModel vers un autre ?</a:t>
            </a:r>
            <a:endParaRPr lang="fr-FR" sz="24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7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1)Création du 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Créer un </a:t>
            </a:r>
            <a:r>
              <a:rPr lang="fr-FR" smtClean="0"/>
              <a:t>dossier ViewModels</a:t>
            </a:r>
          </a:p>
          <a:p>
            <a:r>
              <a:rPr lang="fr-FR" smtClean="0"/>
              <a:t>Créer une nouvelle classe MainViewModel</a:t>
            </a:r>
          </a:p>
          <a:p>
            <a:r>
              <a:rPr lang="fr-FR" smtClean="0"/>
              <a:t>Dans MainViewModel créer la propriété Friends qui est une collection ( à vous de choisir le type de collection) </a:t>
            </a:r>
          </a:p>
          <a:p>
            <a:r>
              <a:rPr lang="fr-FR" smtClean="0"/>
              <a:t>Peupler la propriété Friends avec la méthode GetFriends() de FriendsMemoryRepository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0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Communication entre ViewModels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faire communiquer les viewModels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6" y="2279293"/>
            <a:ext cx="8467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Principe de fonctionnement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: 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Créer un </a:t>
            </a:r>
            <a:r>
              <a:rPr lang="fr-FR" dirty="0" err="1" smtClean="0"/>
              <a:t>évenement</a:t>
            </a:r>
            <a:r>
              <a:rPr lang="fr-FR" dirty="0" smtClean="0"/>
              <a:t> </a:t>
            </a:r>
            <a:r>
              <a:rPr lang="fr-FR" b="1" i="1" dirty="0" err="1" smtClean="0"/>
              <a:t>OpenFriendDetailViewEvent</a:t>
            </a:r>
            <a:endParaRPr lang="fr-FR" b="1" i="1" dirty="0" smtClean="0"/>
          </a:p>
          <a:p>
            <a:pPr>
              <a:buFont typeface="+mj-lt"/>
              <a:buAutoNum type="arabicPeriod"/>
            </a:pPr>
            <a:r>
              <a:rPr lang="fr-FR" b="1" dirty="0" smtClean="0"/>
              <a:t>Publier</a:t>
            </a:r>
            <a:r>
              <a:rPr lang="fr-FR" dirty="0" smtClean="0"/>
              <a:t> cet </a:t>
            </a:r>
            <a:r>
              <a:rPr lang="fr-FR" dirty="0" err="1" smtClean="0"/>
              <a:t>évenement</a:t>
            </a:r>
            <a:r>
              <a:rPr lang="fr-FR" dirty="0" smtClean="0"/>
              <a:t> à partir du </a:t>
            </a:r>
            <a:r>
              <a:rPr lang="fr-FR" b="1" i="1" dirty="0" err="1" smtClean="0"/>
              <a:t>NavigationViewModel</a:t>
            </a:r>
            <a:endParaRPr lang="fr-FR" b="1" i="1" dirty="0" smtClean="0"/>
          </a:p>
          <a:p>
            <a:pPr>
              <a:buFont typeface="+mj-lt"/>
              <a:buAutoNum type="arabicPeriod"/>
            </a:pPr>
            <a:r>
              <a:rPr lang="fr-FR" b="1" dirty="0" smtClean="0"/>
              <a:t>Souscrire</a:t>
            </a:r>
            <a:r>
              <a:rPr lang="fr-FR" dirty="0" smtClean="0"/>
              <a:t> à l’</a:t>
            </a:r>
            <a:r>
              <a:rPr lang="fr-FR" dirty="0" err="1" smtClean="0"/>
              <a:t>evenement</a:t>
            </a:r>
            <a:r>
              <a:rPr lang="fr-FR" dirty="0" smtClean="0"/>
              <a:t> dans le </a:t>
            </a:r>
            <a:r>
              <a:rPr lang="fr-FR" b="1" i="1" dirty="0" err="1" smtClean="0"/>
              <a:t>FriendDetailViewModel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922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Prism Event Aggregator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2230" cy="2033814"/>
          </a:xfrm>
        </p:spPr>
        <p:txBody>
          <a:bodyPr>
            <a:normAutofit/>
          </a:bodyPr>
          <a:lstStyle/>
          <a:p>
            <a:r>
              <a:rPr lang="fr-FR" dirty="0" smtClean="0"/>
              <a:t>Ajout </a:t>
            </a:r>
            <a:r>
              <a:rPr lang="fr-FR" dirty="0" err="1" smtClean="0"/>
              <a:t>Nuget</a:t>
            </a:r>
            <a:r>
              <a:rPr lang="fr-FR" dirty="0" smtClean="0"/>
              <a:t> </a:t>
            </a:r>
            <a:r>
              <a:rPr lang="fr-FR" b="1" i="1" dirty="0" err="1" smtClean="0"/>
              <a:t>Prism.Core</a:t>
            </a:r>
            <a:endParaRPr lang="fr-FR" b="1" i="1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bootstrapper</a:t>
            </a:r>
            <a:r>
              <a:rPr lang="fr-FR" dirty="0" smtClean="0"/>
              <a:t> ajouter cette ligne :</a:t>
            </a:r>
          </a:p>
          <a:p>
            <a:endParaRPr lang="fr-FR" dirty="0"/>
          </a:p>
          <a:p>
            <a:r>
              <a:rPr lang="fr-FR" dirty="0" smtClean="0"/>
              <a:t>Créer un dossier Events</a:t>
            </a:r>
          </a:p>
          <a:p>
            <a:r>
              <a:rPr lang="fr-FR" dirty="0" smtClean="0"/>
              <a:t>Ajouter une nouvelle classe </a:t>
            </a:r>
            <a:r>
              <a:rPr lang="fr-FR" dirty="0" err="1" smtClean="0"/>
              <a:t>OpenFriendDetailViewEvent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92163"/>
            <a:ext cx="70770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8" y="4677050"/>
            <a:ext cx="5189862" cy="180979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748725">
            <a:off x="6354150" y="5381341"/>
            <a:ext cx="317240" cy="40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6811347" y="4866938"/>
            <a:ext cx="34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 Type de données que </a:t>
            </a:r>
            <a:r>
              <a:rPr lang="fr-FR" sz="1600" smtClean="0"/>
              <a:t>notre </a:t>
            </a:r>
            <a:r>
              <a:rPr lang="fr-FR" sz="1600"/>
              <a:t>Event va convoyer, ici le FriendId, un </a:t>
            </a:r>
            <a:r>
              <a:rPr lang="fr-FR" sz="1600" smtClean="0"/>
              <a:t>integer</a:t>
            </a:r>
            <a:endParaRPr lang="fr-FR" sz="16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l’evenement créé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81" y="2556846"/>
            <a:ext cx="7663362" cy="3416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6951307" y="3928188"/>
            <a:ext cx="718457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901404" y="3135086"/>
            <a:ext cx="219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accès à l’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aggregator</a:t>
            </a:r>
            <a:r>
              <a:rPr lang="fr-FR" dirty="0" smtClean="0"/>
              <a:t> mais comment publier l’</a:t>
            </a:r>
            <a:r>
              <a:rPr lang="fr-FR" dirty="0" err="1" smtClean="0"/>
              <a:t>evenement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7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l’evt quand un SelectedFriend change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On va donc créer à nouveau une propriété SelectedFriend </a:t>
            </a:r>
          </a:p>
          <a:p>
            <a:endParaRPr lang="fr-FR"/>
          </a:p>
          <a:p>
            <a:endParaRPr lang="fr-FR" smtClean="0"/>
          </a:p>
          <a:p>
            <a:pPr marL="0" indent="0">
              <a:buNone/>
            </a:pPr>
            <a:endParaRPr lang="fr-FR" smtClean="0"/>
          </a:p>
          <a:p>
            <a:r>
              <a:rPr lang="fr-FR" smtClean="0"/>
              <a:t>Et la binder à nouveau à SelectedItem de notre ListView; Ensuite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87675"/>
            <a:ext cx="343852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35" y="4597769"/>
            <a:ext cx="8477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Souscrire à l’evenement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EventAggregator dans FriendDetailViewModel</a:t>
            </a:r>
          </a:p>
          <a:p>
            <a:r>
              <a:rPr lang="fr-FR" smtClean="0"/>
              <a:t>Souscrire à l’evenement</a:t>
            </a:r>
          </a:p>
          <a:p>
            <a:r>
              <a:rPr lang="fr-FR" smtClean="0"/>
              <a:t>Créer la callback OnOpenDetailView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75799"/>
            <a:ext cx="8496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est le résultat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Vérifier si la méthode OnOpenDetailView est bien appellée avec le friendId quand on clique sur un friend dans la vuede navigation.</a:t>
            </a:r>
          </a:p>
          <a:p>
            <a:r>
              <a:rPr lang="fr-FR" smtClean="0"/>
              <a:t>Regarder  ce qui s’affiche</a:t>
            </a:r>
            <a:endParaRPr lang="fr-FR"/>
          </a:p>
          <a:p>
            <a:r>
              <a:rPr lang="fr-FR" smtClean="0"/>
              <a:t>N’a ton pas oublié quelque chose ?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Nécessité d’implémenter </a:t>
            </a:r>
            <a:r>
              <a:rPr lang="fr-FR" dirty="0" err="1" smtClean="0"/>
              <a:t>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Même </a:t>
            </a:r>
            <a:r>
              <a:rPr lang="fr-FR" dirty="0" smtClean="0"/>
              <a:t>si la valeur de </a:t>
            </a:r>
            <a:r>
              <a:rPr lang="fr-FR" dirty="0" err="1" smtClean="0"/>
              <a:t>CurrentFriend</a:t>
            </a:r>
            <a:r>
              <a:rPr lang="fr-FR" dirty="0" smtClean="0"/>
              <a:t> change, la vue n’est pas mise à jour par défaut.</a:t>
            </a:r>
          </a:p>
          <a:p>
            <a:r>
              <a:rPr lang="fr-FR" dirty="0" smtClean="0"/>
              <a:t>Il faut que notre </a:t>
            </a:r>
            <a:r>
              <a:rPr lang="fr-FR" dirty="0" err="1" smtClean="0"/>
              <a:t>FriendDetailViewModel</a:t>
            </a:r>
            <a:r>
              <a:rPr lang="fr-FR" dirty="0" smtClean="0"/>
              <a:t> implémente </a:t>
            </a:r>
            <a:r>
              <a:rPr lang="fr-FR" b="1" dirty="0" err="1" smtClean="0"/>
              <a:t>INotifyPropertyChanged</a:t>
            </a:r>
            <a:r>
              <a:rPr lang="fr-FR" dirty="0" smtClean="0"/>
              <a:t> afin de déclencher la propagation vers l’IHM à chaque changement de la valeur </a:t>
            </a:r>
            <a:r>
              <a:rPr lang="fr-FR" b="1" dirty="0" err="1" smtClean="0"/>
              <a:t>CurrentFriend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Note : </a:t>
            </a:r>
            <a:r>
              <a:rPr lang="fr-FR" i="1" dirty="0" err="1" smtClean="0"/>
              <a:t>ObservableCollection</a:t>
            </a:r>
            <a:r>
              <a:rPr lang="fr-FR" dirty="0" smtClean="0"/>
              <a:t> est une collection qui implémente nativement </a:t>
            </a:r>
            <a:r>
              <a:rPr lang="fr-FR" dirty="0" err="1" smtClean="0"/>
              <a:t>INotifyPropertyChanged</a:t>
            </a:r>
            <a:r>
              <a:rPr lang="fr-FR" dirty="0" smtClean="0"/>
              <a:t>. On est obligé d’implémenter l’interface uniquement si on a des propriétés dans d’autres type ( string, </a:t>
            </a:r>
            <a:r>
              <a:rPr lang="fr-FR" dirty="0" err="1" smtClean="0"/>
              <a:t>int</a:t>
            </a:r>
            <a:r>
              <a:rPr lang="fr-FR" dirty="0" smtClean="0"/>
              <a:t> et autres objets comme </a:t>
            </a:r>
            <a:r>
              <a:rPr lang="fr-FR" dirty="0" err="1" smtClean="0"/>
              <a:t>CurrentFriend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Passer notre List&lt;</a:t>
            </a:r>
            <a:r>
              <a:rPr lang="fr-FR" dirty="0" err="1" smtClean="0"/>
              <a:t>Friend</a:t>
            </a:r>
            <a:r>
              <a:rPr lang="fr-FR" dirty="0" smtClean="0"/>
              <a:t>&gt; en </a:t>
            </a:r>
            <a:r>
              <a:rPr lang="fr-FR" dirty="0" err="1" smtClean="0"/>
              <a:t>ObservableCollection</a:t>
            </a:r>
            <a:r>
              <a:rPr lang="fr-FR" dirty="0" smtClean="0"/>
              <a:t>&lt;</a:t>
            </a:r>
            <a:r>
              <a:rPr lang="fr-FR" dirty="0" err="1" smtClean="0"/>
              <a:t>Friend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5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Classe générique pour gérer les </a:t>
            </a:r>
            <a:r>
              <a:rPr lang="fr-FR" dirty="0" err="1"/>
              <a:t>INotifyPropertyChanged</a:t>
            </a:r>
            <a:r>
              <a:rPr lang="fr-F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Parce que ras le bol de copier coller du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smtClean="0"/>
              <a:t>) Mise en place de l’IHM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569168" cy="3470729"/>
          </a:xfrm>
        </p:spPr>
        <p:txBody>
          <a:bodyPr/>
          <a:lstStyle/>
          <a:p>
            <a:r>
              <a:rPr lang="fr-FR" smtClean="0"/>
              <a:t>Créer 2 colonnes dans la Grid, la première ayant une largeur de 200px, la seconde prenant l’espace restant</a:t>
            </a:r>
          </a:p>
          <a:p>
            <a:r>
              <a:rPr lang="fr-FR" smtClean="0"/>
              <a:t>Ajouter une ListView et Binder la propriété ItemsSource sur la propriété Friend du ViewModel</a:t>
            </a:r>
          </a:p>
          <a:p>
            <a:r>
              <a:rPr lang="fr-FR" smtClean="0"/>
              <a:t>Lancer l’application et observer le probleme</a:t>
            </a:r>
          </a:p>
          <a:p>
            <a:r>
              <a:rPr lang="fr-FR" smtClean="0"/>
              <a:t>Corriger le probleme (indice : DisplayMemberPath)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Implementer INotifyPropertyChanged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Plutôt que d’implémenter INotifypropertyChanged dans chacun de nos VM et donc de dupliquer du code, on va mettre cette responsabilité dans une classe dédiée ViewModelBase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3668486"/>
            <a:ext cx="8058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 ViewModelBase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Ensuite chaque ViewModel qui en a besoin va dériver de ViewModelbase</a:t>
            </a:r>
          </a:p>
          <a:p>
            <a:endParaRPr lang="fr-FR"/>
          </a:p>
          <a:p>
            <a:r>
              <a:rPr lang="fr-FR" smtClean="0"/>
              <a:t>Modifier FriendDetailViewModel avec le dernier point manquant pour faire fonctionner notre application ( à vous de deviner ce que c’est)</a:t>
            </a:r>
          </a:p>
          <a:p>
            <a:endParaRPr lang="fr-FR"/>
          </a:p>
          <a:p>
            <a:r>
              <a:rPr lang="fr-FR" smtClean="0"/>
              <a:t>Vérifier que l’application fonctionne de nouveau comme prévu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52" y="3094360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Commande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Sauvegarder un nouveau Friend en 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à </a:t>
            </a:r>
            <a:r>
              <a:rPr lang="fr-FR" dirty="0" err="1" smtClean="0"/>
              <a:t>ICommand</a:t>
            </a:r>
            <a:endParaRPr lang="fr-FR" dirty="0" smtClean="0"/>
          </a:p>
          <a:p>
            <a:r>
              <a:rPr lang="fr-FR" dirty="0" smtClean="0"/>
              <a:t>Ajouter </a:t>
            </a:r>
            <a:r>
              <a:rPr lang="fr-FR" dirty="0" err="1" smtClean="0"/>
              <a:t>SaveCommand</a:t>
            </a:r>
            <a:r>
              <a:rPr lang="fr-FR" dirty="0" smtClean="0"/>
              <a:t> au </a:t>
            </a:r>
            <a:r>
              <a:rPr lang="fr-FR" dirty="0" err="1" smtClean="0"/>
              <a:t>FriendDetailViewModel</a:t>
            </a:r>
            <a:endParaRPr lang="fr-FR" dirty="0" smtClean="0"/>
          </a:p>
          <a:p>
            <a:r>
              <a:rPr lang="fr-FR" dirty="0" smtClean="0"/>
              <a:t>Enregistrer le </a:t>
            </a:r>
            <a:r>
              <a:rPr lang="fr-FR" dirty="0" err="1" smtClean="0"/>
              <a:t>Friend</a:t>
            </a:r>
            <a:r>
              <a:rPr lang="fr-FR" dirty="0" smtClean="0"/>
              <a:t> en base</a:t>
            </a:r>
          </a:p>
          <a:p>
            <a:r>
              <a:rPr lang="fr-FR" dirty="0" smtClean="0"/>
              <a:t>Mettre à jour la navigation après la sauvegarde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qu’une commande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ICommand </a:t>
            </a:r>
            <a:r>
              <a:rPr lang="fr-FR"/>
              <a:t>est une implementation du design pattern Command : </a:t>
            </a:r>
            <a:r>
              <a:rPr lang="fr-FR" i="1" smtClean="0"/>
              <a:t>On crée </a:t>
            </a:r>
            <a:r>
              <a:rPr lang="fr-FR" i="1"/>
              <a:t>un objet qui sait comment effectuer une tâche, puis </a:t>
            </a:r>
            <a:r>
              <a:rPr lang="fr-FR" i="1" smtClean="0"/>
              <a:t>l'application </a:t>
            </a:r>
            <a:r>
              <a:rPr lang="fr-FR" i="1"/>
              <a:t>entière s'appuie sur cet objet pour effectuer cette tâche</a:t>
            </a:r>
            <a:r>
              <a:rPr lang="fr-FR" i="1" smtClean="0"/>
              <a:t>.</a:t>
            </a:r>
            <a:endParaRPr lang="fr-FR" i="1"/>
          </a:p>
          <a:p>
            <a:r>
              <a:rPr lang="fr-FR"/>
              <a:t>Lorsque vous implémentez ICommand, vous placez toute la connaissance de ce qui doit être fait pour accomplir la tâche dans la commande. </a:t>
            </a:r>
            <a:endParaRPr lang="fr-FR" smtClean="0"/>
          </a:p>
          <a:p>
            <a:r>
              <a:rPr lang="fr-FR" smtClean="0"/>
              <a:t>Vous </a:t>
            </a:r>
            <a:r>
              <a:rPr lang="fr-FR"/>
              <a:t>pouvez ensuite affecter cette commande à, par exemple, une propriété de commande de bouton afin que la commande soit exécutée lorsque l'utilisateur clique sur le bouton.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Ce qu’on va faire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7336"/>
            <a:ext cx="787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ICommand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166854" cy="3416300"/>
          </a:xfrm>
        </p:spPr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evenement</a:t>
            </a:r>
            <a:r>
              <a:rPr lang="fr-FR" dirty="0" smtClean="0"/>
              <a:t> et 2 méthodes</a:t>
            </a:r>
          </a:p>
          <a:p>
            <a:r>
              <a:rPr lang="fr-FR" b="1" dirty="0" err="1" smtClean="0"/>
              <a:t>Execute</a:t>
            </a:r>
            <a:r>
              <a:rPr lang="fr-FR" dirty="0" smtClean="0"/>
              <a:t> pour </a:t>
            </a:r>
            <a:r>
              <a:rPr lang="fr-FR" dirty="0" err="1" smtClean="0"/>
              <a:t>executer</a:t>
            </a:r>
            <a:r>
              <a:rPr lang="fr-FR" dirty="0" smtClean="0"/>
              <a:t> la commande</a:t>
            </a:r>
          </a:p>
          <a:p>
            <a:r>
              <a:rPr lang="fr-FR" b="1" dirty="0" err="1" smtClean="0"/>
              <a:t>CanExecute</a:t>
            </a:r>
            <a:r>
              <a:rPr lang="fr-FR" dirty="0" smtClean="0"/>
              <a:t> pour savoir si on peut </a:t>
            </a:r>
            <a:r>
              <a:rPr lang="fr-FR" dirty="0" err="1" smtClean="0"/>
              <a:t>executer</a:t>
            </a:r>
            <a:r>
              <a:rPr lang="fr-FR" dirty="0" smtClean="0"/>
              <a:t> la commande</a:t>
            </a:r>
          </a:p>
          <a:p>
            <a:r>
              <a:rPr lang="fr-FR" dirty="0" smtClean="0"/>
              <a:t>L’</a:t>
            </a:r>
            <a:r>
              <a:rPr lang="fr-FR" dirty="0" err="1" smtClean="0"/>
              <a:t>evenement</a:t>
            </a:r>
            <a:r>
              <a:rPr lang="fr-FR" dirty="0" smtClean="0"/>
              <a:t> </a:t>
            </a:r>
            <a:r>
              <a:rPr lang="fr-FR" b="1" dirty="0" err="1" smtClean="0"/>
              <a:t>CanExecuteChanged</a:t>
            </a:r>
            <a:r>
              <a:rPr lang="fr-FR" dirty="0" smtClean="0"/>
              <a:t> pour changer la valeur liée à </a:t>
            </a:r>
            <a:r>
              <a:rPr lang="fr-FR" dirty="0" err="1" smtClean="0"/>
              <a:t>CanExecute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3" y="2926080"/>
            <a:ext cx="529082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Routed Command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 se passe t il quand on mixe Routed Events avec une Commande ?</a:t>
            </a:r>
          </a:p>
          <a:p>
            <a:r>
              <a:rPr lang="fr-FR"/>
              <a:t>Une </a:t>
            </a:r>
            <a:r>
              <a:rPr lang="fr-FR" b="1"/>
              <a:t>commande routée </a:t>
            </a:r>
            <a:r>
              <a:rPr lang="fr-FR"/>
              <a:t>est un objet de commande </a:t>
            </a:r>
            <a:r>
              <a:rPr lang="fr-FR" b="1"/>
              <a:t>qui ne sait pas comment accomplir la tâche qu'il représente</a:t>
            </a:r>
            <a:r>
              <a:rPr lang="fr-FR"/>
              <a:t>. </a:t>
            </a:r>
            <a:endParaRPr lang="fr-FR" smtClean="0"/>
          </a:p>
          <a:p>
            <a:r>
              <a:rPr lang="fr-FR" smtClean="0"/>
              <a:t>Il </a:t>
            </a:r>
            <a:r>
              <a:rPr lang="fr-FR"/>
              <a:t>représente simplement la tâche / fonctionnalité. Lorsqu'on lui demande si elle peut exécuter et quand on lui dit d'exécuter, il délègue simplement cette responsabilité à un autre endroit</a:t>
            </a:r>
            <a:r>
              <a:rPr lang="fr-FR" smtClean="0"/>
              <a:t>.</a:t>
            </a:r>
          </a:p>
          <a:p>
            <a:r>
              <a:rPr lang="fr-FR" smtClean="0"/>
              <a:t>(Une commande utilise un Routed Event de manière interne)</a:t>
            </a:r>
          </a:p>
        </p:txBody>
      </p:sp>
    </p:spTree>
    <p:extLst>
      <p:ext uri="{BB962C8B-B14F-4D97-AF65-F5344CB8AC3E}">
        <p14:creationId xmlns:p14="http://schemas.microsoft.com/office/powerpoint/2010/main" val="14999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qui/quoi délègue t on la responsabilité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 </a:t>
            </a:r>
            <a:r>
              <a:rPr lang="fr-FR"/>
              <a:t>qui/quoi délègue t on la responsabilité ?  </a:t>
            </a:r>
            <a:endParaRPr lang="fr-FR" smtClean="0"/>
          </a:p>
          <a:p>
            <a:r>
              <a:rPr lang="fr-FR" b="1" smtClean="0"/>
              <a:t>La </a:t>
            </a:r>
            <a:r>
              <a:rPr lang="fr-FR" b="1"/>
              <a:t>commande ne le sait pas</a:t>
            </a:r>
          </a:p>
          <a:p>
            <a:r>
              <a:rPr lang="fr-FR"/>
              <a:t>Certains événements routés traversent l’arborescence des éléments, </a:t>
            </a:r>
            <a:r>
              <a:rPr lang="fr-FR" b="1"/>
              <a:t>ce qui permet à chaque élément de l’interface utilisateur de s’acquitter du travail de la commande</a:t>
            </a:r>
            <a:r>
              <a:rPr lang="fr-FR" smtClean="0"/>
              <a:t>.</a:t>
            </a:r>
          </a:p>
          <a:p>
            <a:r>
              <a:rPr lang="fr-FR" smtClean="0"/>
              <a:t>Imaginez quelqu’un qui crie un message codé dans la rue. Seule la personne au courant du code va pouvoir traiter le message; le crieur lui-même ne saura pas qui a traité le message.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7948"/>
            <a:ext cx="8761413" cy="706964"/>
          </a:xfrm>
        </p:spPr>
        <p:txBody>
          <a:bodyPr/>
          <a:lstStyle/>
          <a:p>
            <a:r>
              <a:rPr lang="fr-FR" smtClean="0"/>
              <a:t>Pourquoi ne pas simplement utiliser un RoutedEvent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C’est possible bien sur !</a:t>
            </a:r>
          </a:p>
          <a:p>
            <a:r>
              <a:rPr lang="fr-FR" smtClean="0"/>
              <a:t>Une commande est </a:t>
            </a:r>
            <a:r>
              <a:rPr lang="fr-FR" b="1" smtClean="0"/>
              <a:t>faiblement couplée </a:t>
            </a:r>
            <a:r>
              <a:rPr lang="fr-FR" smtClean="0"/>
              <a:t>: le Crieur est faiblement couplée à l’Executeur =&gt; </a:t>
            </a:r>
            <a:r>
              <a:rPr lang="fr-FR" b="1" smtClean="0"/>
              <a:t>on découple l’interface de la logique</a:t>
            </a:r>
          </a:p>
          <a:p>
            <a:r>
              <a:rPr lang="fr-FR" smtClean="0"/>
              <a:t>Il est </a:t>
            </a:r>
            <a:r>
              <a:rPr lang="fr-FR" b="1" smtClean="0"/>
              <a:t>possible de désactiver l’execution </a:t>
            </a:r>
            <a:r>
              <a:rPr lang="fr-FR" smtClean="0"/>
              <a:t>d’une commande avec la méthode CanExecute</a:t>
            </a:r>
          </a:p>
          <a:p>
            <a:r>
              <a:rPr lang="fr-FR" smtClean="0"/>
              <a:t>Moins de code à écrire (du moins avec les routed event natif, avec ceux de Prism c’est debattable)</a:t>
            </a:r>
          </a:p>
          <a:p>
            <a:r>
              <a:rPr lang="fr-FR" smtClean="0"/>
              <a:t>Une Must en MVVM, MVC où on cherche </a:t>
            </a:r>
            <a:r>
              <a:rPr lang="fr-FR" b="1" smtClean="0"/>
              <a:t>un faible couplage</a:t>
            </a:r>
            <a:r>
              <a:rPr lang="fr-FR" smtClean="0"/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3) SelectedFriend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une nouvelle propriété de type Friend dans notre VM. On l’apellera SelectedFriend. </a:t>
            </a:r>
          </a:p>
          <a:p>
            <a:r>
              <a:rPr lang="fr-FR" smtClean="0"/>
              <a:t>Implémenter INotifyPropertyChanged sur notre VM pour que les changements de la propriété Friend se propagent à l’IHM. (cf support de cours )</a:t>
            </a:r>
          </a:p>
          <a:p>
            <a:r>
              <a:rPr lang="fr-FR" smtClean="0"/>
              <a:t>Binder SelectedFriend à la valeur selectionnée dans le ListView ( je vous laisse chercher le nom de propriété de la ListView à binder) </a:t>
            </a:r>
          </a:p>
          <a:p>
            <a:r>
              <a:rPr lang="fr-FR" smtClean="0"/>
              <a:t>Vérifier avec le debugger que quand on selectionne un Frienddans la ListView, on entre bien dans le set de la propriété SelectedFriend</a:t>
            </a:r>
          </a:p>
        </p:txBody>
      </p:sp>
    </p:spTree>
    <p:extLst>
      <p:ext uri="{BB962C8B-B14F-4D97-AF65-F5344CB8AC3E}">
        <p14:creationId xmlns:p14="http://schemas.microsoft.com/office/powerpoint/2010/main" val="1875150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un nouveau </a:t>
            </a:r>
            <a:r>
              <a:rPr lang="fr-FR" dirty="0" err="1" smtClean="0"/>
              <a:t>Friend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nouvelle propriété </a:t>
            </a:r>
            <a:r>
              <a:rPr lang="fr-FR" dirty="0" err="1" smtClean="0"/>
              <a:t>SaveCommand</a:t>
            </a:r>
            <a:r>
              <a:rPr lang="fr-FR" dirty="0" smtClean="0"/>
              <a:t> dans </a:t>
            </a:r>
            <a:r>
              <a:rPr lang="fr-FR" b="1" dirty="0" err="1" smtClean="0"/>
              <a:t>FriendDetailViewModel</a:t>
            </a:r>
            <a:endParaRPr lang="fr-FR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Dans </a:t>
            </a:r>
            <a:r>
              <a:rPr lang="fr-FR" dirty="0" err="1" smtClean="0"/>
              <a:t>FriendDetailView</a:t>
            </a:r>
            <a:r>
              <a:rPr lang="fr-FR" dirty="0" smtClean="0"/>
              <a:t> </a:t>
            </a:r>
            <a:r>
              <a:rPr lang="fr-FR" dirty="0"/>
              <a:t>binder un bouton sur l’appel de la commande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22" y="3149171"/>
            <a:ext cx="6200689" cy="6072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849979"/>
            <a:ext cx="8100324" cy="7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pour la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952873" cy="3883797"/>
          </a:xfrm>
        </p:spPr>
        <p:txBody>
          <a:bodyPr>
            <a:normAutofit/>
          </a:bodyPr>
          <a:lstStyle/>
          <a:p>
            <a:r>
              <a:rPr lang="fr-FR" dirty="0" smtClean="0"/>
              <a:t>Dans le VM </a:t>
            </a:r>
            <a:r>
              <a:rPr lang="fr-FR" dirty="0" err="1" smtClean="0"/>
              <a:t>instantier</a:t>
            </a:r>
            <a:r>
              <a:rPr lang="fr-FR" dirty="0" smtClean="0"/>
              <a:t> la commande </a:t>
            </a:r>
            <a:r>
              <a:rPr lang="fr-FR" dirty="0" err="1" smtClean="0"/>
              <a:t>SaveCommand</a:t>
            </a:r>
            <a:r>
              <a:rPr lang="fr-FR" dirty="0" smtClean="0"/>
              <a:t> (créez aussi les 2 méthodes </a:t>
            </a:r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1524"/>
            <a:ext cx="7828408" cy="23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6441" cy="706851"/>
          </a:xfrm>
        </p:spPr>
        <p:txBody>
          <a:bodyPr/>
          <a:lstStyle/>
          <a:p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9552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 smtClean="0"/>
              <a:t>OnSaveCanExecute</a:t>
            </a:r>
            <a:r>
              <a:rPr lang="fr-FR" dirty="0" smtClean="0"/>
              <a:t> détermine si on peut </a:t>
            </a:r>
            <a:r>
              <a:rPr lang="fr-FR" dirty="0" err="1" smtClean="0"/>
              <a:t>executer</a:t>
            </a:r>
            <a:r>
              <a:rPr lang="fr-FR" dirty="0" smtClean="0"/>
              <a:t> ou non la commande.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OnSaveExecute</a:t>
            </a:r>
            <a:r>
              <a:rPr lang="fr-FR" dirty="0" smtClean="0"/>
              <a:t> va héberger le code qu’on doit </a:t>
            </a:r>
            <a:r>
              <a:rPr lang="fr-FR" dirty="0" err="1" smtClean="0"/>
              <a:t>executer</a:t>
            </a:r>
            <a:r>
              <a:rPr lang="fr-FR" dirty="0" smtClean="0"/>
              <a:t> pour faire la sauvegarde</a:t>
            </a:r>
          </a:p>
          <a:p>
            <a:r>
              <a:rPr lang="fr-FR" dirty="0" smtClean="0"/>
              <a:t>Tester avec le debugger que si vous cliquez sur le bouton « Save » qu’on entre bien dans </a:t>
            </a:r>
            <a:r>
              <a:rPr lang="fr-FR" dirty="0" err="1" smtClean="0"/>
              <a:t>OnSaveExecute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10" y="2505077"/>
            <a:ext cx="5696465" cy="29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une méthode Save dans </a:t>
            </a:r>
            <a:r>
              <a:rPr lang="fr-FR" dirty="0" err="1" smtClean="0"/>
              <a:t>IFriendRepository</a:t>
            </a:r>
            <a:endParaRPr lang="fr-FR" dirty="0" smtClean="0"/>
          </a:p>
          <a:p>
            <a:r>
              <a:rPr lang="fr-FR" dirty="0" smtClean="0"/>
              <a:t>Implémenter celle-ci dans les classes concrètes implémentant </a:t>
            </a:r>
            <a:r>
              <a:rPr lang="fr-FR" dirty="0" err="1" smtClean="0"/>
              <a:t>IFriendRepository</a:t>
            </a:r>
            <a:r>
              <a:rPr lang="fr-FR" dirty="0" smtClean="0"/>
              <a:t> </a:t>
            </a:r>
            <a:r>
              <a:rPr lang="fr-FR" dirty="0"/>
              <a:t>(Ne gérer que l’update pas l’insert)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Ecrire le code manquant dans </a:t>
            </a:r>
            <a:r>
              <a:rPr lang="fr-FR" dirty="0" err="1" smtClean="0"/>
              <a:t>OnSaveExecute</a:t>
            </a:r>
            <a:endParaRPr lang="fr-FR" dirty="0" smtClean="0"/>
          </a:p>
          <a:p>
            <a:r>
              <a:rPr lang="fr-FR" dirty="0" smtClean="0"/>
              <a:t>Tester si cela marche (normalement oui!)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3" y="3536736"/>
            <a:ext cx="4445838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: Exposer un bouton </a:t>
            </a:r>
            <a:r>
              <a:rPr lang="fr-FR" dirty="0" err="1" smtClean="0"/>
              <a:t>Delete</a:t>
            </a:r>
            <a:r>
              <a:rPr lang="fr-FR" dirty="0" smtClean="0"/>
              <a:t> et faire le code pour supprimer un ami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à jour la </a:t>
            </a:r>
            <a:r>
              <a:rPr lang="fr-FR" dirty="0" err="1"/>
              <a:t>L</a:t>
            </a:r>
            <a:r>
              <a:rPr lang="fr-FR" smtClean="0"/>
              <a:t>istview</a:t>
            </a:r>
            <a:r>
              <a:rPr lang="fr-FR" dirty="0" smtClean="0"/>
              <a:t> </a:t>
            </a:r>
            <a:r>
              <a:rPr lang="fr-FR" dirty="0" smtClean="0"/>
              <a:t>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sauvegarde un </a:t>
            </a:r>
            <a:r>
              <a:rPr lang="fr-FR" dirty="0" err="1" smtClean="0"/>
              <a:t>friend</a:t>
            </a:r>
            <a:r>
              <a:rPr lang="fr-FR" dirty="0" smtClean="0"/>
              <a:t> et qu’on a changé le prénom, la </a:t>
            </a:r>
            <a:r>
              <a:rPr lang="fr-FR" dirty="0" err="1" smtClean="0"/>
              <a:t>ListView</a:t>
            </a:r>
            <a:r>
              <a:rPr lang="fr-FR" dirty="0" smtClean="0"/>
              <a:t> de navigation n’est pas mise à jour et il faut </a:t>
            </a:r>
            <a:r>
              <a:rPr lang="fr-FR" dirty="0" err="1" smtClean="0"/>
              <a:t>redemarrer</a:t>
            </a:r>
            <a:r>
              <a:rPr lang="fr-FR" dirty="0" smtClean="0"/>
              <a:t> l’application pour voir le changement</a:t>
            </a:r>
          </a:p>
          <a:p>
            <a:r>
              <a:rPr lang="fr-FR" dirty="0" smtClean="0"/>
              <a:t>Comment faire pour mettre à jour cette </a:t>
            </a:r>
            <a:r>
              <a:rPr lang="fr-FR" dirty="0" err="1" smtClean="0"/>
              <a:t>listView</a:t>
            </a:r>
            <a:r>
              <a:rPr lang="fr-FR" dirty="0" smtClean="0"/>
              <a:t> ?</a:t>
            </a:r>
          </a:p>
          <a:p>
            <a:r>
              <a:rPr lang="fr-FR" dirty="0" smtClean="0"/>
              <a:t>Créer un </a:t>
            </a:r>
            <a:r>
              <a:rPr lang="fr-FR" dirty="0" err="1" smtClean="0"/>
              <a:t>evenement</a:t>
            </a:r>
            <a:r>
              <a:rPr lang="fr-FR" dirty="0" smtClean="0"/>
              <a:t> </a:t>
            </a:r>
            <a:r>
              <a:rPr lang="fr-FR" dirty="0" err="1" smtClean="0"/>
              <a:t>SaveFriendEvent</a:t>
            </a:r>
            <a:endParaRPr lang="fr-FR" dirty="0" smtClean="0"/>
          </a:p>
          <a:p>
            <a:r>
              <a:rPr lang="fr-FR" dirty="0" smtClean="0"/>
              <a:t>A chaque fois qu’une sauvegarde est faite on publie l’</a:t>
            </a:r>
            <a:r>
              <a:rPr lang="fr-FR" dirty="0" err="1" smtClean="0"/>
              <a:t>evenement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dirty="0" err="1" smtClean="0"/>
              <a:t>NavigationViewModel</a:t>
            </a:r>
            <a:r>
              <a:rPr lang="fr-FR" dirty="0" smtClean="0"/>
              <a:t> souscrit à l’</a:t>
            </a:r>
            <a:r>
              <a:rPr lang="fr-FR" dirty="0" err="1" smtClean="0"/>
              <a:t>evenement</a:t>
            </a:r>
            <a:r>
              <a:rPr lang="fr-FR" dirty="0"/>
              <a:t> </a:t>
            </a:r>
            <a:r>
              <a:rPr lang="fr-FR" dirty="0" smtClean="0"/>
              <a:t>afin de récupérer la liste de </a:t>
            </a:r>
            <a:r>
              <a:rPr lang="fr-FR" dirty="0" err="1" smtClean="0"/>
              <a:t>friends</a:t>
            </a:r>
            <a:r>
              <a:rPr lang="fr-FR" dirty="0" smtClean="0"/>
              <a:t> à partir de la base de données.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0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Validation des données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vie en rouge souligné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8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va faire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Valider avec </a:t>
            </a:r>
            <a:r>
              <a:rPr lang="fr-FR" sz="2800" dirty="0" err="1" smtClean="0"/>
              <a:t>INotifyDataErrorInfo</a:t>
            </a:r>
            <a:endParaRPr lang="fr-FR" sz="2800" dirty="0" smtClean="0"/>
          </a:p>
          <a:p>
            <a:r>
              <a:rPr lang="fr-FR" sz="2800" dirty="0" smtClean="0"/>
              <a:t>Utiliser un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d’erreur personnalisé</a:t>
            </a:r>
          </a:p>
          <a:p>
            <a:r>
              <a:rPr lang="fr-FR" sz="2800" dirty="0" smtClean="0"/>
              <a:t>Logique pour gérer les erreurs liées aux </a:t>
            </a:r>
            <a:r>
              <a:rPr lang="fr-FR" sz="2800" dirty="0" err="1" smtClean="0"/>
              <a:t>DataAnnotations</a:t>
            </a:r>
            <a:endParaRPr lang="fr-FR" sz="2800" dirty="0" smtClean="0"/>
          </a:p>
          <a:p>
            <a:r>
              <a:rPr lang="fr-FR" sz="2800" dirty="0" smtClean="0"/>
              <a:t>Activer/Désactiver le bouton Save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1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la validation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validation de données consiste à empêcher l’utilisateur d’entrer des valeurs erronées dans notre application.</a:t>
            </a:r>
          </a:p>
          <a:p>
            <a:r>
              <a:rPr lang="fr-FR" dirty="0" smtClean="0"/>
              <a:t>Ex : prénom vide =&gt; on lui affiche un message d’erreur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1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 non catchées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Que se passe t il si on essaie de sauvegarder un </a:t>
            </a:r>
            <a:r>
              <a:rPr lang="fr-FR" sz="2400" dirty="0" err="1" smtClean="0"/>
              <a:t>Friend</a:t>
            </a:r>
            <a:r>
              <a:rPr lang="fr-FR" sz="2400" dirty="0" smtClean="0"/>
              <a:t> en mettant rien à la valeur du prénom ?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63" y="3513522"/>
            <a:ext cx="5119301" cy="26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4) Création de la seconde grid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40573" cy="3416300"/>
          </a:xfrm>
        </p:spPr>
        <p:txBody>
          <a:bodyPr/>
          <a:lstStyle/>
          <a:p>
            <a:r>
              <a:rPr lang="fr-FR" smtClean="0"/>
              <a:t>Créer une seconde Grid pour avoir un résultat comme cela :</a:t>
            </a:r>
          </a:p>
          <a:p>
            <a:r>
              <a:rPr lang="fr-FR" smtClean="0"/>
              <a:t>Indices : </a:t>
            </a:r>
          </a:p>
          <a:p>
            <a:pPr lvl="1"/>
            <a:r>
              <a:rPr lang="fr-FR" smtClean="0"/>
              <a:t>Height</a:t>
            </a:r>
            <a:r>
              <a:rPr lang="fr-FR"/>
              <a:t>="</a:t>
            </a:r>
            <a:r>
              <a:rPr lang="fr-FR" smtClean="0"/>
              <a:t>Auto" et la ligne ne prend que la place dont elle a besoin</a:t>
            </a:r>
          </a:p>
          <a:p>
            <a:pPr lvl="1"/>
            <a:r>
              <a:rPr lang="fr-FR" smtClean="0"/>
              <a:t>Margin pour ajouter de l’espace à coté de l’elément</a:t>
            </a:r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27" y="2696321"/>
            <a:ext cx="5923480" cy="33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3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Catcher 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dans </a:t>
            </a:r>
            <a:r>
              <a:rPr lang="fr-FR" dirty="0" err="1" smtClean="0"/>
              <a:t>App.xaml</a:t>
            </a:r>
            <a:r>
              <a:rPr lang="fr-FR" dirty="0" smtClean="0"/>
              <a:t> </a:t>
            </a:r>
            <a:r>
              <a:rPr lang="fr-FR" b="1" dirty="0" err="1" smtClean="0"/>
              <a:t>DispatcherUnhandledException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14687"/>
            <a:ext cx="7762875" cy="1343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4722018"/>
            <a:ext cx="6324600" cy="1133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7838" y="5755049"/>
            <a:ext cx="107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Avec </a:t>
            </a:r>
            <a:r>
              <a:rPr lang="fr-FR" b="1" dirty="0" err="1" smtClean="0"/>
              <a:t>e.Handled</a:t>
            </a:r>
            <a:r>
              <a:rPr lang="fr-FR" b="1" dirty="0" smtClean="0"/>
              <a:t> = </a:t>
            </a:r>
            <a:r>
              <a:rPr lang="fr-FR" b="1" dirty="0" err="1" smtClean="0"/>
              <a:t>true</a:t>
            </a:r>
            <a:r>
              <a:rPr lang="fr-FR" b="1" dirty="0" smtClean="0"/>
              <a:t>, l’application va quand </a:t>
            </a:r>
            <a:r>
              <a:rPr lang="fr-FR" b="1" dirty="0" err="1" smtClean="0"/>
              <a:t>meme</a:t>
            </a:r>
            <a:r>
              <a:rPr lang="fr-FR" b="1" dirty="0" smtClean="0"/>
              <a:t> continuer à tourner en cas d’exceptions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524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 : </a:t>
            </a:r>
            <a:r>
              <a:rPr lang="fr-FR" dirty="0" err="1" smtClean="0"/>
              <a:t>fenetre</a:t>
            </a:r>
            <a:r>
              <a:rPr lang="fr-FR" dirty="0" smtClean="0"/>
              <a:t> générique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</a:t>
            </a:r>
            <a:r>
              <a:rPr lang="fr-FR" b="1" dirty="0" err="1" smtClean="0"/>
              <a:t>MessageBox</a:t>
            </a:r>
            <a:r>
              <a:rPr lang="fr-FR" dirty="0" smtClean="0"/>
              <a:t> comme ci-dessous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7" y="3168006"/>
            <a:ext cx="68389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manière de gérer la validation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6" y="2782887"/>
            <a:ext cx="8077200" cy="3057525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9633876" y="4584357"/>
            <a:ext cx="939113" cy="103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INotifyDataErrorInfo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INotifyDataErrorInfo</a:t>
            </a:r>
            <a:r>
              <a:rPr lang="fr-FR" dirty="0" smtClean="0"/>
              <a:t> permet de retourner plusieurs erreurs pour une </a:t>
            </a:r>
            <a:r>
              <a:rPr lang="fr-FR" dirty="0" err="1" smtClean="0"/>
              <a:t>propriete</a:t>
            </a:r>
            <a:r>
              <a:rPr lang="fr-FR" dirty="0" smtClean="0"/>
              <a:t> ( ex </a:t>
            </a:r>
            <a:r>
              <a:rPr lang="fr-FR" dirty="0" err="1" smtClean="0"/>
              <a:t>FirstName</a:t>
            </a:r>
            <a:r>
              <a:rPr lang="fr-FR" dirty="0" smtClean="0"/>
              <a:t>). On va implémenter cette interface sur la classe qui contient des propriétés à valider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2" y="3780652"/>
            <a:ext cx="8486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FriendWrapper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b="1" dirty="0" err="1" smtClean="0"/>
              <a:t>FriendWrapper</a:t>
            </a:r>
            <a:r>
              <a:rPr lang="fr-FR" b="1" dirty="0" smtClean="0"/>
              <a:t> </a:t>
            </a:r>
            <a:r>
              <a:rPr lang="fr-FR" dirty="0" smtClean="0"/>
              <a:t>dont la responsabilité va </a:t>
            </a:r>
            <a:r>
              <a:rPr lang="fr-FR" dirty="0" err="1" smtClean="0"/>
              <a:t>etre</a:t>
            </a:r>
            <a:r>
              <a:rPr lang="fr-FR" dirty="0" smtClean="0"/>
              <a:t> d’implémenter cette interface. ( je ne veux pas polluer la classe </a:t>
            </a:r>
            <a:r>
              <a:rPr lang="fr-FR" dirty="0" err="1" smtClean="0"/>
              <a:t>Friend</a:t>
            </a:r>
            <a:r>
              <a:rPr lang="fr-FR" dirty="0" smtClean="0"/>
              <a:t>)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2" y="3313643"/>
            <a:ext cx="8020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la classe </a:t>
            </a:r>
            <a:r>
              <a:rPr lang="fr-FR" dirty="0" err="1" smtClean="0"/>
              <a:t>FriendWrapper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classe dérive de </a:t>
            </a:r>
            <a:r>
              <a:rPr lang="fr-FR" dirty="0" err="1" smtClean="0"/>
              <a:t>ViewModelBase</a:t>
            </a:r>
            <a:r>
              <a:rPr lang="fr-FR" dirty="0" smtClean="0"/>
              <a:t>  et </a:t>
            </a:r>
            <a:r>
              <a:rPr lang="fr-FR" dirty="0" err="1" smtClean="0"/>
              <a:t>INotifyDataErrorInfo</a:t>
            </a:r>
            <a:endParaRPr lang="fr-FR" dirty="0" smtClean="0"/>
          </a:p>
          <a:p>
            <a:r>
              <a:rPr lang="fr-FR" dirty="0" smtClean="0"/>
              <a:t>Elle encapsule un </a:t>
            </a:r>
            <a:r>
              <a:rPr lang="fr-FR" dirty="0" err="1" smtClean="0"/>
              <a:t>Friend</a:t>
            </a:r>
            <a:r>
              <a:rPr lang="fr-FR" dirty="0" smtClean="0"/>
              <a:t> mais expose les </a:t>
            </a:r>
            <a:r>
              <a:rPr lang="fr-FR" dirty="0" err="1" smtClean="0"/>
              <a:t>memes</a:t>
            </a:r>
            <a:r>
              <a:rPr lang="fr-FR" dirty="0" smtClean="0"/>
              <a:t> propriétés de ce </a:t>
            </a:r>
            <a:r>
              <a:rPr lang="fr-FR" dirty="0" err="1" smtClean="0"/>
              <a:t>Friend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52825"/>
            <a:ext cx="5772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Implémenter </a:t>
            </a:r>
            <a:r>
              <a:rPr lang="fr-FR" dirty="0" err="1"/>
              <a:t>INotifyDataErrorInfo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 err="1" smtClean="0"/>
              <a:t>Dictionnary</a:t>
            </a:r>
            <a:r>
              <a:rPr lang="fr-FR" dirty="0" smtClean="0"/>
              <a:t> pour stocker nos erreurs par propriété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Implémenter la propriété </a:t>
            </a:r>
            <a:r>
              <a:rPr lang="fr-FR" dirty="0" err="1" smtClean="0"/>
              <a:t>HasErrors</a:t>
            </a:r>
            <a:r>
              <a:rPr lang="fr-FR" dirty="0" smtClean="0"/>
              <a:t> ( indice si le </a:t>
            </a:r>
            <a:r>
              <a:rPr lang="fr-FR" dirty="0" err="1" smtClean="0"/>
              <a:t>dictionary</a:t>
            </a:r>
            <a:r>
              <a:rPr lang="fr-FR" dirty="0" smtClean="0"/>
              <a:t> contient des erreurs la valeur sera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r>
              <a:rPr lang="fr-FR" dirty="0" smtClean="0"/>
              <a:t>Implémenter </a:t>
            </a:r>
            <a:r>
              <a:rPr lang="fr-FR" dirty="0" err="1" smtClean="0"/>
              <a:t>GetErrors</a:t>
            </a:r>
            <a:r>
              <a:rPr lang="fr-FR" dirty="0" smtClean="0"/>
              <a:t> en se servant de notre </a:t>
            </a:r>
            <a:r>
              <a:rPr lang="fr-FR" dirty="0" err="1" smtClean="0"/>
              <a:t>dictionnary</a:t>
            </a:r>
            <a:endParaRPr lang="fr-FR" dirty="0" smtClean="0"/>
          </a:p>
          <a:p>
            <a:r>
              <a:rPr lang="fr-FR" dirty="0" err="1" smtClean="0"/>
              <a:t>Implementer</a:t>
            </a:r>
            <a:r>
              <a:rPr lang="fr-FR" dirty="0" smtClean="0"/>
              <a:t> </a:t>
            </a:r>
            <a:r>
              <a:rPr lang="fr-FR" dirty="0" err="1" smtClean="0"/>
              <a:t>OnErrorsChanged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36" y="3217389"/>
            <a:ext cx="8665777" cy="8949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43" y="5759109"/>
            <a:ext cx="6648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AddErrors</a:t>
            </a:r>
            <a:r>
              <a:rPr lang="fr-FR" dirty="0" smtClean="0"/>
              <a:t> et </a:t>
            </a:r>
            <a:r>
              <a:rPr lang="fr-FR" dirty="0" err="1" smtClean="0"/>
              <a:t>ClearErrors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2 méthodes </a:t>
            </a:r>
            <a:r>
              <a:rPr lang="fr-FR" dirty="0" err="1" smtClean="0"/>
              <a:t>AddErrors</a:t>
            </a:r>
            <a:r>
              <a:rPr lang="fr-FR" dirty="0" smtClean="0"/>
              <a:t> et </a:t>
            </a:r>
            <a:r>
              <a:rPr lang="fr-FR" dirty="0" err="1" smtClean="0"/>
              <a:t>ClearErrors</a:t>
            </a:r>
            <a:r>
              <a:rPr lang="fr-FR" dirty="0" smtClean="0"/>
              <a:t> pour faciliter l’ajout et la suppression d’erreurs dans le </a:t>
            </a:r>
            <a:r>
              <a:rPr lang="fr-FR" dirty="0" err="1" smtClean="0"/>
              <a:t>dictionary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81118"/>
            <a:ext cx="5324475" cy="2171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31" y="3381118"/>
            <a:ext cx="4533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logique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logique personnalisée pour interdire à un ami de mettre le prénom robot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05" y="3036543"/>
            <a:ext cx="6096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l’erreur dans un </a:t>
            </a:r>
            <a:r>
              <a:rPr lang="fr-FR" dirty="0" err="1" smtClean="0"/>
              <a:t>ToolTip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va utiliser les propriétés de chaque contrôle </a:t>
            </a:r>
            <a:r>
              <a:rPr lang="fr-FR" b="1" dirty="0" err="1" smtClean="0"/>
              <a:t>Validation.HasErrors</a:t>
            </a:r>
            <a:r>
              <a:rPr lang="fr-FR" dirty="0" smtClean="0"/>
              <a:t> et </a:t>
            </a:r>
            <a:r>
              <a:rPr lang="fr-FR" b="1" dirty="0" err="1" smtClean="0"/>
              <a:t>Validation.Errors</a:t>
            </a:r>
            <a:endParaRPr lang="fr-FR" b="1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45" y="3288056"/>
            <a:ext cx="6315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5)Afficher les détails du Friend selectionné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070189" cy="3470729"/>
          </a:xfrm>
        </p:spPr>
        <p:txBody>
          <a:bodyPr/>
          <a:lstStyle/>
          <a:p>
            <a:r>
              <a:rPr lang="fr-FR" smtClean="0"/>
              <a:t>Quand je clique sur un Friend dans la ListView, son prénom, nom et email se chargent dans la seconde Grid :</a:t>
            </a:r>
          </a:p>
          <a:p>
            <a:r>
              <a:rPr lang="fr-FR" smtClean="0"/>
              <a:t>Indices : Il va falloir Binder SelectedFriend.FirstName quelque part…</a:t>
            </a:r>
          </a:p>
          <a:p>
            <a:r>
              <a:rPr lang="fr-FR" smtClean="0"/>
              <a:t>UpdateSourceTrigger=PropertyChanged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40" y="2349856"/>
            <a:ext cx="3990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7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le background en rouge en cas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utilise pour cela un Trigger qui va se déclencher dès que </a:t>
            </a:r>
            <a:r>
              <a:rPr lang="fr-FR" dirty="0" err="1" smtClean="0"/>
              <a:t>Validation.HasErrors</a:t>
            </a:r>
            <a:r>
              <a:rPr lang="fr-FR" dirty="0" smtClean="0"/>
              <a:t> du contrôle est </a:t>
            </a:r>
            <a:r>
              <a:rPr lang="fr-FR" dirty="0" err="1" smtClean="0"/>
              <a:t>true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8" y="3550701"/>
            <a:ext cx="7949644" cy="24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le </a:t>
            </a:r>
            <a:r>
              <a:rPr lang="fr-FR" dirty="0" err="1" smtClean="0"/>
              <a:t>tooltip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la </a:t>
            </a:r>
            <a:r>
              <a:rPr lang="fr-FR" dirty="0" err="1" smtClean="0"/>
              <a:t>meme</a:t>
            </a:r>
            <a:r>
              <a:rPr lang="fr-FR" dirty="0" smtClean="0"/>
              <a:t> manière on en profite pour afficher le </a:t>
            </a:r>
            <a:r>
              <a:rPr lang="fr-FR" dirty="0" err="1" smtClean="0"/>
              <a:t>tooltip</a:t>
            </a:r>
            <a:r>
              <a:rPr lang="fr-FR" dirty="0" smtClean="0"/>
              <a:t> avec le </a:t>
            </a:r>
            <a:r>
              <a:rPr lang="fr-FR" dirty="0" err="1" smtClean="0"/>
              <a:t>meme</a:t>
            </a:r>
            <a:r>
              <a:rPr lang="fr-FR" dirty="0" smtClean="0"/>
              <a:t> trigger 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15" y="3325249"/>
            <a:ext cx="9912694" cy="25808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1" y="689562"/>
            <a:ext cx="4176663" cy="1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de l’erreur sous le </a:t>
            </a:r>
            <a:r>
              <a:rPr lang="fr-FR" dirty="0" err="1" smtClean="0"/>
              <a:t>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va se baser sur la propriété </a:t>
            </a:r>
            <a:r>
              <a:rPr lang="fr-FR" dirty="0" err="1" smtClean="0"/>
              <a:t>ErrorTemplate</a:t>
            </a:r>
            <a:r>
              <a:rPr lang="fr-FR" dirty="0" smtClean="0"/>
              <a:t> afin de créer un comportement reproductible pour tous nos </a:t>
            </a:r>
            <a:r>
              <a:rPr lang="fr-FR" dirty="0" err="1" smtClean="0"/>
              <a:t>controles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77" y="3351348"/>
            <a:ext cx="6573409" cy="3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AdornedElementPlaceholder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3824819" cy="3416300"/>
          </a:xfrm>
        </p:spPr>
        <p:txBody>
          <a:bodyPr/>
          <a:lstStyle/>
          <a:p>
            <a:r>
              <a:rPr lang="fr-FR" dirty="0" err="1" smtClean="0"/>
              <a:t>AdornedElementPlaceholder</a:t>
            </a:r>
            <a:r>
              <a:rPr lang="fr-FR" dirty="0" smtClean="0"/>
              <a:t> fait </a:t>
            </a:r>
            <a:r>
              <a:rPr lang="fr-FR" dirty="0" err="1" smtClean="0"/>
              <a:t>reference</a:t>
            </a:r>
            <a:r>
              <a:rPr lang="fr-FR" dirty="0" smtClean="0"/>
              <a:t> à notre contrôle qui va </a:t>
            </a:r>
            <a:r>
              <a:rPr lang="fr-FR" dirty="0" err="1" smtClean="0"/>
              <a:t>etre</a:t>
            </a:r>
            <a:r>
              <a:rPr lang="fr-FR" dirty="0" smtClean="0"/>
              <a:t> au centre du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Ici on va mettre le message d’erreur sous ce contrôle dans la </a:t>
            </a:r>
            <a:r>
              <a:rPr lang="fr-FR" dirty="0" err="1" smtClean="0"/>
              <a:t>TextBlock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1" y="3076833"/>
            <a:ext cx="7062659" cy="2657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00" y="487949"/>
            <a:ext cx="2595305" cy="16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le vrai message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afficher le vrai message d’erreur remplacer </a:t>
            </a:r>
            <a:r>
              <a:rPr lang="fr-FR" dirty="0" err="1" smtClean="0"/>
              <a:t>Error</a:t>
            </a:r>
            <a:r>
              <a:rPr lang="fr-FR" dirty="0" smtClean="0"/>
              <a:t> par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071149"/>
            <a:ext cx="3267828" cy="71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83" y="3014073"/>
            <a:ext cx="9638663" cy="9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 des </a:t>
            </a:r>
            <a:r>
              <a:rPr lang="fr-FR" dirty="0" err="1" smtClean="0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besoin de 3 classes :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9" y="3035128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 des </a:t>
            </a:r>
            <a:r>
              <a:rPr lang="fr-FR" dirty="0" err="1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TryValidateProperty</a:t>
            </a:r>
            <a:r>
              <a:rPr lang="fr-FR" dirty="0" smtClean="0"/>
              <a:t> de la classe </a:t>
            </a:r>
            <a:r>
              <a:rPr lang="fr-FR" dirty="0" err="1" smtClean="0"/>
              <a:t>Validator</a:t>
            </a:r>
            <a:r>
              <a:rPr lang="fr-FR" dirty="0" smtClean="0"/>
              <a:t> va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appellée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value est la value à valider ( ex: Marc pour la propriété </a:t>
            </a:r>
            <a:r>
              <a:rPr lang="fr-FR" dirty="0" err="1" smtClean="0"/>
              <a:t>FirstName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00419"/>
            <a:ext cx="9556227" cy="12224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093583"/>
            <a:ext cx="9607765" cy="9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 des </a:t>
            </a:r>
            <a:r>
              <a:rPr lang="fr-FR" dirty="0" err="1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oublier d’afficher les erreurs remontées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58" y="3026388"/>
            <a:ext cx="9089425" cy="21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Bonus : </a:t>
            </a:r>
            <a:r>
              <a:rPr lang="fr-FR" dirty="0" err="1" smtClean="0"/>
              <a:t>Refacto</a:t>
            </a:r>
            <a:r>
              <a:rPr lang="fr-FR" dirty="0" smtClean="0"/>
              <a:t> avec </a:t>
            </a:r>
            <a:r>
              <a:rPr lang="fr-FR" dirty="0" err="1" smtClean="0"/>
              <a:t>Generics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 cas où certains suivraient encore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NotifyDataErrorInffoBase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code que l’o na codé pour gérer la validation est toujours le </a:t>
            </a:r>
            <a:r>
              <a:rPr lang="fr-FR" dirty="0" err="1" smtClean="0"/>
              <a:t>meme</a:t>
            </a:r>
            <a:r>
              <a:rPr lang="fr-FR" dirty="0" smtClean="0"/>
              <a:t>. Si on devait </a:t>
            </a:r>
            <a:r>
              <a:rPr lang="fr-FR" dirty="0" err="1" smtClean="0"/>
              <a:t>créér</a:t>
            </a:r>
            <a:r>
              <a:rPr lang="fr-FR" dirty="0" smtClean="0"/>
              <a:t> une autre classe </a:t>
            </a:r>
            <a:r>
              <a:rPr lang="fr-FR" dirty="0" err="1" smtClean="0"/>
              <a:t>TotoWrapper</a:t>
            </a:r>
            <a:r>
              <a:rPr lang="fr-FR" dirty="0" smtClean="0"/>
              <a:t>, on </a:t>
            </a:r>
            <a:r>
              <a:rPr lang="fr-FR" dirty="0" err="1" smtClean="0"/>
              <a:t>ecrirait</a:t>
            </a:r>
            <a:r>
              <a:rPr lang="fr-FR" dirty="0" smtClean="0"/>
              <a:t> la </a:t>
            </a:r>
            <a:r>
              <a:rPr lang="fr-FR" dirty="0" err="1" smtClean="0"/>
              <a:t>meme</a:t>
            </a:r>
            <a:r>
              <a:rPr lang="fr-FR" dirty="0" smtClean="0"/>
              <a:t> chose =&gt; on va donc mettre ce code dans une classe de base </a:t>
            </a:r>
            <a:r>
              <a:rPr lang="fr-FR" b="1" dirty="0" err="1" smtClean="0"/>
              <a:t>NotifyDataErrorInfoBase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7" y="3824416"/>
            <a:ext cx="6010275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53" y="1169987"/>
            <a:ext cx="4438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l’adresse email d’un Friend, naviguer vers un autre et revenir vers le premier. La nouvelle adresse email a-t-elle été conservée ? </a:t>
            </a:r>
            <a:r>
              <a:rPr lang="fr-FR"/>
              <a:t>Pourquoi </a:t>
            </a:r>
            <a:r>
              <a:rPr lang="fr-FR" smtClean="0"/>
              <a:t> ?</a:t>
            </a:r>
          </a:p>
          <a:p>
            <a:r>
              <a:rPr lang="fr-FR" smtClean="0"/>
              <a:t>Changer le FirstName d’un friend. La ListView de navigation a-t-elle été changée aussi ? Pourquoi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319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FriendWrapper</a:t>
            </a:r>
            <a:r>
              <a:rPr lang="fr-FR" dirty="0" smtClean="0"/>
              <a:t> présente des redondances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471857" cy="4032078"/>
          </a:xfrm>
        </p:spPr>
        <p:txBody>
          <a:bodyPr/>
          <a:lstStyle/>
          <a:p>
            <a:r>
              <a:rPr lang="fr-FR" dirty="0" smtClean="0"/>
              <a:t>Le propriétés dans </a:t>
            </a:r>
            <a:r>
              <a:rPr lang="fr-FR" dirty="0" err="1" smtClean="0"/>
              <a:t>FriendWrapper</a:t>
            </a:r>
            <a:r>
              <a:rPr lang="fr-FR" dirty="0" smtClean="0"/>
              <a:t> sont un peu redondantes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va créer une classe de base pour améliorer cela 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5" y="3071555"/>
            <a:ext cx="5906530" cy="2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48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ModelWrapper</a:t>
            </a:r>
            <a:r>
              <a:rPr lang="fr-FR" dirty="0" smtClean="0"/>
              <a:t>&lt;T&gt;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80" y="2361475"/>
            <a:ext cx="10373884" cy="33836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175" y="522287"/>
            <a:ext cx="3581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2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ModelWrapper</a:t>
            </a:r>
            <a:r>
              <a:rPr lang="fr-FR" dirty="0" smtClean="0"/>
              <a:t>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Pareil pour le setter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méthodes utilisées ici utilisent de la </a:t>
            </a:r>
            <a:r>
              <a:rPr lang="fr-FR" dirty="0" err="1" smtClean="0"/>
              <a:t>Reflection</a:t>
            </a:r>
            <a:r>
              <a:rPr lang="fr-FR" dirty="0" smtClean="0"/>
              <a:t> ( concept C# qui permet de récupérer le nom des propriétés pendant l’</a:t>
            </a:r>
            <a:r>
              <a:rPr lang="fr-FR" dirty="0" err="1" smtClean="0"/>
              <a:t>execution</a:t>
            </a:r>
            <a:r>
              <a:rPr lang="fr-FR" dirty="0" smtClean="0"/>
              <a:t> 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23" y="3002692"/>
            <a:ext cx="7720419" cy="1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54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notre </a:t>
            </a:r>
            <a:r>
              <a:rPr lang="fr-FR" dirty="0" err="1" smtClean="0"/>
              <a:t>ModelWrapper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37622" y="2603500"/>
            <a:ext cx="2442991" cy="3416300"/>
          </a:xfrm>
        </p:spPr>
        <p:txBody>
          <a:bodyPr/>
          <a:lstStyle/>
          <a:p>
            <a:r>
              <a:rPr lang="fr-FR" dirty="0" smtClean="0"/>
              <a:t>TODO : remplacer le code dans le set de la </a:t>
            </a:r>
            <a:r>
              <a:rPr lang="fr-FR" dirty="0" err="1" smtClean="0"/>
              <a:t>meme</a:t>
            </a:r>
            <a:r>
              <a:rPr lang="fr-FR" dirty="0" smtClean="0"/>
              <a:t> manière que dans le </a:t>
            </a:r>
            <a:r>
              <a:rPr lang="fr-FR" dirty="0" err="1" smtClean="0"/>
              <a:t>get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8" y="2365242"/>
            <a:ext cx="5768160" cy="41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Injection de dépendances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32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1277</TotalTime>
  <Words>2254</Words>
  <Application>Microsoft Office PowerPoint</Application>
  <PresentationFormat>Grand écran</PresentationFormat>
  <Paragraphs>299</Paragraphs>
  <Slides>83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87" baseType="lpstr">
      <vt:lpstr>Arial</vt:lpstr>
      <vt:lpstr>Century Gothic</vt:lpstr>
      <vt:lpstr>Wingdings 3</vt:lpstr>
      <vt:lpstr>Ion Boardroom</vt:lpstr>
      <vt:lpstr>Projet Friend Organizer</vt:lpstr>
      <vt:lpstr>Architecture simple de l’application</vt:lpstr>
      <vt:lpstr>1)Création du ViewModel</vt:lpstr>
      <vt:lpstr>2) Mise en place de l’IHM</vt:lpstr>
      <vt:lpstr>3) SelectedFriend</vt:lpstr>
      <vt:lpstr>4) Création de la seconde grid</vt:lpstr>
      <vt:lpstr>5)Afficher les détails du Friend selectionné</vt:lpstr>
      <vt:lpstr>Exercice</vt:lpstr>
      <vt:lpstr>Injection de dépendances</vt:lpstr>
      <vt:lpstr>Dependency Injection</vt:lpstr>
      <vt:lpstr>Inversion of Control</vt:lpstr>
      <vt:lpstr>Préparer l’application pour l’injection de dépendances </vt:lpstr>
      <vt:lpstr>Préparer l’application pour l’injection de dépendances </vt:lpstr>
      <vt:lpstr>Ajouter le Nuget Autofac</vt:lpstr>
      <vt:lpstr>Créer classe bootstrapper</vt:lpstr>
      <vt:lpstr>Changer Application_StartUp</vt:lpstr>
      <vt:lpstr>Entity Framework</vt:lpstr>
      <vt:lpstr>Architecture de notre application</vt:lpstr>
      <vt:lpstr>Code First ou Db First au choix !</vt:lpstr>
      <vt:lpstr>Repository</vt:lpstr>
      <vt:lpstr>Découpler l’IHM</vt:lpstr>
      <vt:lpstr>Architecture actuelle</vt:lpstr>
      <vt:lpstr>Nouvelle architecture</vt:lpstr>
      <vt:lpstr>Créer NavigationViewModel</vt:lpstr>
      <vt:lpstr>2 moyens de binder un ViewModel à une View</vt:lpstr>
      <vt:lpstr>Créer la Navigation View</vt:lpstr>
      <vt:lpstr>FriendDetailViewModel</vt:lpstr>
      <vt:lpstr>Créer la FriendDetailView</vt:lpstr>
      <vt:lpstr>Problème : Selectionner un friend ne marche plus !</vt:lpstr>
      <vt:lpstr>Communication entre ViewModels</vt:lpstr>
      <vt:lpstr>Comment faire communiquer les viewModels</vt:lpstr>
      <vt:lpstr>Principe de fonctionnement</vt:lpstr>
      <vt:lpstr>Prism Event Aggregator</vt:lpstr>
      <vt:lpstr>Publier l’evenement créé</vt:lpstr>
      <vt:lpstr>Publier l’evt quand un SelectedFriend change</vt:lpstr>
      <vt:lpstr>Souscrire à l’evenement</vt:lpstr>
      <vt:lpstr>Quel est le résultat ?</vt:lpstr>
      <vt:lpstr>Nécessité d’implémenter INotifyPropertyChanged</vt:lpstr>
      <vt:lpstr>Classe générique pour gérer les INotifyPropertyChanged </vt:lpstr>
      <vt:lpstr>Implementer INotifyPropertyChanged</vt:lpstr>
      <vt:lpstr>Utilisation de ViewModelBase</vt:lpstr>
      <vt:lpstr>Commande</vt:lpstr>
      <vt:lpstr>Sauvegarder un nouveau Friend en base</vt:lpstr>
      <vt:lpstr>Qu’est ce qu’une commande ?</vt:lpstr>
      <vt:lpstr>Ce qu’on va faire</vt:lpstr>
      <vt:lpstr>ICommand</vt:lpstr>
      <vt:lpstr>Routed Command </vt:lpstr>
      <vt:lpstr>A qui/quoi délègue t on la responsabilité ?</vt:lpstr>
      <vt:lpstr>Pourquoi ne pas simplement utiliser un RoutedEvent ?</vt:lpstr>
      <vt:lpstr>Save un nouveau Friend </vt:lpstr>
      <vt:lpstr>Code pour la commande</vt:lpstr>
      <vt:lpstr>OnSaveExecute et OnSaveCanExecute</vt:lpstr>
      <vt:lpstr>Save friend</vt:lpstr>
      <vt:lpstr>Delete Friend</vt:lpstr>
      <vt:lpstr>Mettre à jour la Listview de navigation</vt:lpstr>
      <vt:lpstr>Validation des données</vt:lpstr>
      <vt:lpstr>Ce qu’on va faire </vt:lpstr>
      <vt:lpstr>Qu’est ce que la validation ?</vt:lpstr>
      <vt:lpstr>Exceptions non catchées</vt:lpstr>
      <vt:lpstr>Catcher les exceptions</vt:lpstr>
      <vt:lpstr>Exceptions : fenetre générique</vt:lpstr>
      <vt:lpstr>Différentes manière de gérer la validation</vt:lpstr>
      <vt:lpstr>INotifyDataErrorInfo</vt:lpstr>
      <vt:lpstr>FriendWrapper</vt:lpstr>
      <vt:lpstr>Créer la classe FriendWrapper</vt:lpstr>
      <vt:lpstr>Implémenter INotifyDataErrorInfo</vt:lpstr>
      <vt:lpstr>AddErrors et ClearErrors</vt:lpstr>
      <vt:lpstr>Ajout de logique de validation</vt:lpstr>
      <vt:lpstr>Afficher l’erreur dans un ToolTip</vt:lpstr>
      <vt:lpstr>Mettre le background en rouge en cas d’erreur</vt:lpstr>
      <vt:lpstr>Afficher le tooltip</vt:lpstr>
      <vt:lpstr>Affichage de l’erreur sous le TextBox</vt:lpstr>
      <vt:lpstr>AdornedElementPlaceholder</vt:lpstr>
      <vt:lpstr>Afficher le vrai message d’erreur</vt:lpstr>
      <vt:lpstr>Validation  des DataAnnotations</vt:lpstr>
      <vt:lpstr>Validation  des DataAnnotations</vt:lpstr>
      <vt:lpstr>Validation  des DataAnnotations</vt:lpstr>
      <vt:lpstr>Bonus : Refacto avec Generics</vt:lpstr>
      <vt:lpstr>NotifyDataErrorInffoBase</vt:lpstr>
      <vt:lpstr>FriendWrapper présente des redondances</vt:lpstr>
      <vt:lpstr>ModelWrapper&lt;T&gt; </vt:lpstr>
      <vt:lpstr>ModelWrapper&lt;T&gt;</vt:lpstr>
      <vt:lpstr>Utilisation de notre ModelWrapper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Friend Organizer</dc:title>
  <dc:creator>Thomaspro</dc:creator>
  <cp:lastModifiedBy>stagiaire</cp:lastModifiedBy>
  <cp:revision>93</cp:revision>
  <dcterms:created xsi:type="dcterms:W3CDTF">2019-05-04T19:14:49Z</dcterms:created>
  <dcterms:modified xsi:type="dcterms:W3CDTF">2019-05-09T11:48:33Z</dcterms:modified>
</cp:coreProperties>
</file>