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3" r:id="rId4"/>
    <p:sldId id="264" r:id="rId5"/>
    <p:sldId id="265" r:id="rId6"/>
    <p:sldId id="268" r:id="rId7"/>
    <p:sldId id="269" r:id="rId8"/>
    <p:sldId id="267" r:id="rId9"/>
    <p:sldId id="262" r:id="rId10"/>
    <p:sldId id="271" r:id="rId11"/>
    <p:sldId id="266" r:id="rId12"/>
    <p:sldId id="270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PATTERN MVVM : CREER UNE APPLICATION DISTRIBUEE - ATELIER</a:t>
            </a:r>
          </a:p>
        </p:txBody>
      </p:sp>
    </p:spTree>
    <p:extLst>
      <p:ext uri="{BB962C8B-B14F-4D97-AF65-F5344CB8AC3E}">
        <p14:creationId xmlns:p14="http://schemas.microsoft.com/office/powerpoint/2010/main" val="91432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Injection de dépendances : 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d’un composant dont la responsabilité est l’injection de dépendances (</a:t>
            </a:r>
            <a:r>
              <a:rPr lang="fr-FR" dirty="0" err="1" smtClean="0"/>
              <a:t>Unity</a:t>
            </a:r>
            <a:r>
              <a:rPr lang="fr-FR" dirty="0" smtClean="0"/>
              <a:t> Container, </a:t>
            </a:r>
            <a:r>
              <a:rPr lang="fr-FR" dirty="0" err="1" smtClean="0"/>
              <a:t>autofac</a:t>
            </a:r>
            <a:r>
              <a:rPr lang="fr-FR" dirty="0" smtClean="0"/>
              <a:t>, </a:t>
            </a:r>
            <a:r>
              <a:rPr lang="fr-FR" dirty="0" err="1" smtClean="0"/>
              <a:t>structuremap</a:t>
            </a:r>
            <a:r>
              <a:rPr lang="fr-FR" dirty="0" smtClean="0"/>
              <a:t>…)</a:t>
            </a:r>
          </a:p>
          <a:p>
            <a:r>
              <a:rPr lang="fr-FR" dirty="0" smtClean="0"/>
              <a:t>Créer une classe dans laquelle on fait les liaisons entre interfaces et classes concrètes </a:t>
            </a:r>
          </a:p>
          <a:p>
            <a:endParaRPr lang="fr-FR" dirty="0" smtClean="0"/>
          </a:p>
          <a:p>
            <a:r>
              <a:rPr lang="fr-FR" dirty="0" smtClean="0"/>
              <a:t>Appeler cette méthode au démarrage de l’application</a:t>
            </a:r>
          </a:p>
          <a:p>
            <a:r>
              <a:rPr lang="fr-FR" dirty="0" smtClean="0"/>
              <a:t>Injecter les interfaces dont on a besoin dans le constructeur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404" y="3707027"/>
            <a:ext cx="8250874" cy="5984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5244156"/>
            <a:ext cx="5238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9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Equation fondamentale de MVVM avec WPF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mtClean="0"/>
          </a:p>
          <a:p>
            <a:pPr marL="0" indent="0" algn="ctr">
              <a:buNone/>
            </a:pPr>
            <a:r>
              <a:rPr lang="fr-FR" sz="3200"/>
              <a:t>Equation fondamentale de </a:t>
            </a:r>
            <a:r>
              <a:rPr lang="fr-FR" sz="3200" smtClean="0"/>
              <a:t>MVVM</a:t>
            </a:r>
          </a:p>
          <a:p>
            <a:pPr marL="0" indent="0" algn="ctr">
              <a:buNone/>
            </a:pPr>
            <a:r>
              <a:rPr lang="fr-FR" sz="4000" b="1" smtClean="0"/>
              <a:t>View.DataContext = ViewModel</a:t>
            </a:r>
            <a:endParaRPr lang="fr-FR" sz="4000" b="1"/>
          </a:p>
        </p:txBody>
      </p:sp>
    </p:spTree>
    <p:extLst>
      <p:ext uri="{BB962C8B-B14F-4D97-AF65-F5344CB8AC3E}">
        <p14:creationId xmlns:p14="http://schemas.microsoft.com/office/powerpoint/2010/main" val="66503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: Comment communiquer entre </a:t>
            </a:r>
            <a:r>
              <a:rPr lang="fr-FR" dirty="0" err="1"/>
              <a:t>V</a:t>
            </a:r>
            <a:r>
              <a:rPr lang="fr-FR" dirty="0" err="1" smtClean="0"/>
              <a:t>iew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communiquer entre </a:t>
            </a:r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, utiliser des évènements routés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88" y="3095760"/>
            <a:ext cx="6086517" cy="31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8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: Bindings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2 types de bindings</a:t>
            </a:r>
            <a:r>
              <a:rPr lang="fr-FR" dirty="0" smtClean="0"/>
              <a:t> :</a:t>
            </a:r>
          </a:p>
          <a:p>
            <a:r>
              <a:rPr lang="fr-FR" dirty="0" smtClean="0"/>
              <a:t>Binder sur une </a:t>
            </a:r>
            <a:r>
              <a:rPr lang="fr-FR" b="1" dirty="0" smtClean="0"/>
              <a:t>propriété du </a:t>
            </a:r>
            <a:r>
              <a:rPr lang="fr-FR" b="1" dirty="0" err="1" smtClean="0"/>
              <a:t>view</a:t>
            </a:r>
            <a:r>
              <a:rPr lang="fr-FR" b="1" dirty="0" smtClean="0"/>
              <a:t> model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Binder sur </a:t>
            </a:r>
            <a:r>
              <a:rPr lang="fr-FR" b="1" dirty="0" smtClean="0"/>
              <a:t>un autre élément de la vue 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98" y="3410465"/>
            <a:ext cx="8756774" cy="10459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898" y="5064611"/>
            <a:ext cx="5340178" cy="11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8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: Commande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commande en WPF est un représentation du pattern commande : </a:t>
            </a:r>
            <a:r>
              <a:rPr lang="fr-FR" i="1" dirty="0"/>
              <a:t>On crée un objet qui sait comment effectuer une tâche, puis l'application entière s'appuie sur cet objet pour effectuer cette tâche.</a:t>
            </a:r>
          </a:p>
          <a:p>
            <a:r>
              <a:rPr lang="fr-FR" dirty="0"/>
              <a:t>Imaginez quelqu’un qui crie un message codé dans la rue. Seule la personne au courant du code va pouvoir traiter le message; le crieur lui-même ne saura pas qui a traité le message.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497730"/>
            <a:ext cx="4705350" cy="5810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5078755"/>
            <a:ext cx="6038850" cy="457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3" y="5659780"/>
            <a:ext cx="6952619" cy="4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4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76441" cy="706851"/>
          </a:xfrm>
        </p:spPr>
        <p:txBody>
          <a:bodyPr/>
          <a:lstStyle/>
          <a:p>
            <a:r>
              <a:rPr lang="fr-FR" dirty="0" smtClean="0"/>
              <a:t>WPF : </a:t>
            </a:r>
            <a:r>
              <a:rPr lang="fr-FR" dirty="0" err="1" smtClean="0"/>
              <a:t>OnSaveExecute</a:t>
            </a:r>
            <a:r>
              <a:rPr lang="fr-FR" dirty="0" smtClean="0"/>
              <a:t> et </a:t>
            </a:r>
            <a:r>
              <a:rPr lang="fr-FR" dirty="0" err="1" smtClean="0"/>
              <a:t>OnSaveCanExecute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4195522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err="1" smtClean="0"/>
              <a:t>OnSaveCanExecute</a:t>
            </a:r>
            <a:r>
              <a:rPr lang="fr-FR" dirty="0" smtClean="0"/>
              <a:t> détermine si on peut </a:t>
            </a:r>
            <a:r>
              <a:rPr lang="fr-FR" dirty="0" err="1" smtClean="0"/>
              <a:t>executer</a:t>
            </a:r>
            <a:r>
              <a:rPr lang="fr-FR" dirty="0" smtClean="0"/>
              <a:t> ou non la commande.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 smtClean="0"/>
              <a:t>OnSaveExecute</a:t>
            </a:r>
            <a:r>
              <a:rPr lang="fr-FR" dirty="0" smtClean="0"/>
              <a:t> va héberger le code qu’on doit </a:t>
            </a:r>
            <a:r>
              <a:rPr lang="fr-FR" dirty="0" err="1" smtClean="0"/>
              <a:t>executer</a:t>
            </a:r>
            <a:r>
              <a:rPr lang="fr-FR" dirty="0" smtClean="0"/>
              <a:t> pour faire la sauvegarde</a:t>
            </a:r>
          </a:p>
          <a:p>
            <a:r>
              <a:rPr lang="fr-FR" dirty="0" smtClean="0"/>
              <a:t>Tester avec le debugger que si vous cliquez sur le bouton « Save » qu’on entre bien dans </a:t>
            </a:r>
            <a:r>
              <a:rPr lang="fr-FR" dirty="0" err="1" smtClean="0"/>
              <a:t>OnSaveExecute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610" y="2505077"/>
            <a:ext cx="5696465" cy="29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spécialisation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</a:t>
            </a:r>
            <a:r>
              <a:rPr lang="fr-FR" smtClean="0"/>
              <a:t>ou contre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72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Separation</a:t>
            </a:r>
            <a:r>
              <a:rPr lang="fr-FR" dirty="0" smtClean="0"/>
              <a:t> of </a:t>
            </a:r>
            <a:r>
              <a:rPr lang="fr-FR" dirty="0" err="1" smtClean="0"/>
              <a:t>concerns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92" y="2628214"/>
            <a:ext cx="3616446" cy="34163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11" y="2628214"/>
            <a:ext cx="4973857" cy="3416300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4646141" y="3842951"/>
            <a:ext cx="1495167" cy="988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43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Bonne séparation des concerns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361062" cy="3416300"/>
          </a:xfrm>
        </p:spPr>
        <p:txBody>
          <a:bodyPr/>
          <a:lstStyle/>
          <a:p>
            <a:r>
              <a:rPr lang="fr-FR" smtClean="0"/>
              <a:t>Des projets avec des responsabilités claires</a:t>
            </a:r>
          </a:p>
          <a:p>
            <a:r>
              <a:rPr lang="fr-FR" smtClean="0"/>
              <a:t>Des classes qui ne font qu’une seule chose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07" y="1923906"/>
            <a:ext cx="7092219" cy="477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6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Pourquoi est ce important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smtClean="0"/>
              <a:t>Une seule raison : </a:t>
            </a:r>
            <a:r>
              <a:rPr lang="fr-FR" sz="3200" b="1" smtClean="0"/>
              <a:t>l’efficience</a:t>
            </a:r>
            <a:r>
              <a:rPr lang="fr-FR" sz="3200" smtClean="0"/>
              <a:t> !</a:t>
            </a:r>
          </a:p>
          <a:p>
            <a:endParaRPr lang="fr-FR" sz="3200"/>
          </a:p>
          <a:p>
            <a:r>
              <a:rPr lang="fr-FR" smtClean="0"/>
              <a:t>Du code monolitique ( désordonné ) un temp soit peu complexe coute bien plus cher à </a:t>
            </a:r>
            <a:r>
              <a:rPr lang="fr-FR" b="1" smtClean="0"/>
              <a:t>maintenir</a:t>
            </a:r>
            <a:r>
              <a:rPr lang="fr-FR"/>
              <a:t> </a:t>
            </a:r>
            <a:r>
              <a:rPr lang="fr-FR" smtClean="0"/>
              <a:t>et </a:t>
            </a:r>
            <a:r>
              <a:rPr lang="fr-FR" b="1" smtClean="0"/>
              <a:t>faire évoluer</a:t>
            </a:r>
            <a:r>
              <a:rPr lang="fr-FR" smtClean="0"/>
              <a:t>.</a:t>
            </a:r>
          </a:p>
          <a:p>
            <a:r>
              <a:rPr lang="fr-FR" smtClean="0"/>
              <a:t>De plus on améliore la </a:t>
            </a:r>
            <a:r>
              <a:rPr lang="fr-FR" b="1" smtClean="0"/>
              <a:t>testabilité</a:t>
            </a:r>
            <a:r>
              <a:rPr lang="fr-FR" smtClean="0"/>
              <a:t> de l’application,</a:t>
            </a:r>
          </a:p>
          <a:p>
            <a:r>
              <a:rPr lang="fr-FR" smtClean="0"/>
              <a:t>Cout encore plus élevé si plusieurs développeurs travaillent sur le projet ; Risque de tout mettre à la poubelle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50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Separation</a:t>
            </a:r>
            <a:r>
              <a:rPr lang="fr-FR" dirty="0" smtClean="0"/>
              <a:t> of </a:t>
            </a:r>
            <a:r>
              <a:rPr lang="fr-FR" dirty="0" err="1" smtClean="0"/>
              <a:t>concerns</a:t>
            </a:r>
            <a:r>
              <a:rPr lang="fr-FR" dirty="0" smtClean="0"/>
              <a:t> = SOLID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Revient à implémenter les principes </a:t>
            </a:r>
            <a:r>
              <a:rPr lang="fr-FR" b="1" dirty="0" smtClean="0"/>
              <a:t>SOLID</a:t>
            </a:r>
            <a:r>
              <a:rPr lang="fr-FR" dirty="0" smtClean="0"/>
              <a:t> présentés par Robert Martin :</a:t>
            </a:r>
          </a:p>
          <a:p>
            <a:r>
              <a:rPr lang="fr-FR" b="1" dirty="0" smtClean="0"/>
              <a:t>Single </a:t>
            </a:r>
            <a:r>
              <a:rPr lang="fr-FR" b="1" dirty="0" err="1" smtClean="0"/>
              <a:t>Responsability</a:t>
            </a:r>
            <a:endParaRPr lang="fr-FR" b="1" dirty="0" smtClean="0"/>
          </a:p>
          <a:p>
            <a:r>
              <a:rPr lang="fr-FR" b="1" dirty="0" smtClean="0"/>
              <a:t>Open </a:t>
            </a:r>
            <a:r>
              <a:rPr lang="fr-FR" b="1" dirty="0" err="1" smtClean="0"/>
              <a:t>Closed</a:t>
            </a:r>
            <a:r>
              <a:rPr lang="fr-FR" b="1" dirty="0" smtClean="0"/>
              <a:t> </a:t>
            </a:r>
            <a:r>
              <a:rPr lang="fr-FR" dirty="0" err="1" smtClean="0"/>
              <a:t>principle</a:t>
            </a:r>
            <a:endParaRPr lang="fr-FR" dirty="0" smtClean="0"/>
          </a:p>
          <a:p>
            <a:r>
              <a:rPr lang="fr-FR" b="1" dirty="0" err="1" smtClean="0"/>
              <a:t>Liskov</a:t>
            </a:r>
            <a:r>
              <a:rPr lang="fr-FR" b="1" dirty="0" smtClean="0"/>
              <a:t> substitution </a:t>
            </a:r>
            <a:r>
              <a:rPr lang="fr-FR" dirty="0" err="1" smtClean="0"/>
              <a:t>principle</a:t>
            </a:r>
            <a:endParaRPr lang="fr-FR" dirty="0" smtClean="0"/>
          </a:p>
          <a:p>
            <a:r>
              <a:rPr lang="fr-FR" b="1" dirty="0" smtClean="0"/>
              <a:t>Inversion </a:t>
            </a:r>
            <a:r>
              <a:rPr lang="fr-FR" dirty="0" smtClean="0"/>
              <a:t>of</a:t>
            </a:r>
            <a:r>
              <a:rPr lang="fr-FR" b="1" dirty="0" smtClean="0"/>
              <a:t> Control</a:t>
            </a:r>
          </a:p>
          <a:p>
            <a:r>
              <a:rPr lang="fr-FR" b="1" dirty="0" err="1" smtClean="0"/>
              <a:t>Dependency</a:t>
            </a:r>
            <a:r>
              <a:rPr lang="fr-FR" b="1" dirty="0" smtClean="0"/>
              <a:t> Injection</a:t>
            </a:r>
          </a:p>
        </p:txBody>
      </p:sp>
    </p:spTree>
    <p:extLst>
      <p:ext uri="{BB962C8B-B14F-4D97-AF65-F5344CB8AC3E}">
        <p14:creationId xmlns:p14="http://schemas.microsoft.com/office/powerpoint/2010/main" val="133303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331652"/>
            <a:ext cx="8825659" cy="3416300"/>
          </a:xfrm>
        </p:spPr>
        <p:txBody>
          <a:bodyPr/>
          <a:lstStyle/>
          <a:p>
            <a:r>
              <a:rPr lang="fr-FR" dirty="0" smtClean="0"/>
              <a:t>Déléguer l’</a:t>
            </a:r>
            <a:r>
              <a:rPr lang="fr-FR" dirty="0" err="1" smtClean="0"/>
              <a:t>instantiation</a:t>
            </a:r>
            <a:r>
              <a:rPr lang="fr-FR" dirty="0" smtClean="0"/>
              <a:t> des objets dans un composant dédié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915" y="2985186"/>
            <a:ext cx="3626193" cy="32138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0" y="2884664"/>
            <a:ext cx="3655637" cy="3414846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4930346" y="4361935"/>
            <a:ext cx="1544595" cy="543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53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Inversion of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 consommer que des méthodes issues d’interface =&gt; faible couplage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602" y="3562350"/>
            <a:ext cx="3419475" cy="24574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097" y="3272104"/>
            <a:ext cx="3649748" cy="3037941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5202195" y="4522573"/>
            <a:ext cx="1804086" cy="778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5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Responsabilités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MVVM sert principalement à assurer une bonne « </a:t>
            </a:r>
            <a:r>
              <a:rPr lang="fr-FR" dirty="0" err="1"/>
              <a:t>separation</a:t>
            </a:r>
            <a:r>
              <a:rPr lang="fr-FR" dirty="0"/>
              <a:t> of </a:t>
            </a:r>
            <a:r>
              <a:rPr lang="fr-FR" dirty="0" err="1"/>
              <a:t>concerns</a:t>
            </a:r>
            <a:r>
              <a:rPr lang="fr-FR" dirty="0"/>
              <a:t> »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b="1" dirty="0" err="1" smtClean="0"/>
              <a:t>View</a:t>
            </a:r>
            <a:r>
              <a:rPr lang="fr-FR" dirty="0" smtClean="0"/>
              <a:t> : Structure de l’affichage ( statique ou animations) </a:t>
            </a:r>
          </a:p>
          <a:p>
            <a:pPr lvl="1"/>
            <a:r>
              <a:rPr lang="fr-FR" dirty="0" smtClean="0"/>
              <a:t>=&gt; Objectif pas de logique dans la vue (dans le code </a:t>
            </a:r>
            <a:r>
              <a:rPr lang="fr-FR" dirty="0" err="1" smtClean="0"/>
              <a:t>Behind</a:t>
            </a:r>
            <a:r>
              <a:rPr lang="fr-FR" dirty="0" smtClean="0"/>
              <a:t>)</a:t>
            </a:r>
          </a:p>
          <a:p>
            <a:r>
              <a:rPr lang="fr-FR" b="1" dirty="0" smtClean="0"/>
              <a:t>Model</a:t>
            </a:r>
            <a:r>
              <a:rPr lang="fr-FR" dirty="0" smtClean="0"/>
              <a:t> : Données et logique métier</a:t>
            </a:r>
          </a:p>
          <a:p>
            <a:r>
              <a:rPr lang="fr-FR" b="1" dirty="0" err="1" smtClean="0"/>
              <a:t>ViewModel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Fournir des données nécessaires à la </a:t>
            </a:r>
            <a:r>
              <a:rPr lang="fr-FR" dirty="0" err="1" smtClean="0"/>
              <a:t>View</a:t>
            </a:r>
            <a:endParaRPr lang="fr-FR" dirty="0" smtClean="0"/>
          </a:p>
          <a:p>
            <a:pPr lvl="1"/>
            <a:r>
              <a:rPr lang="fr-FR" dirty="0" err="1" smtClean="0"/>
              <a:t>Encaspsuler</a:t>
            </a:r>
            <a:r>
              <a:rPr lang="fr-FR" dirty="0" smtClean="0"/>
              <a:t> la logique d’</a:t>
            </a:r>
            <a:r>
              <a:rPr lang="fr-FR" dirty="0" err="1" smtClean="0"/>
              <a:t>intéraction</a:t>
            </a:r>
            <a:r>
              <a:rPr lang="fr-FR" dirty="0" smtClean="0"/>
              <a:t> de la </a:t>
            </a:r>
            <a:r>
              <a:rPr lang="fr-FR" dirty="0" err="1" smtClean="0"/>
              <a:t>View</a:t>
            </a:r>
            <a:r>
              <a:rPr lang="fr-FR" dirty="0" smtClean="0"/>
              <a:t> ( Boutons, navigation, appels </a:t>
            </a:r>
            <a:r>
              <a:rPr lang="fr-FR" dirty="0" err="1" smtClean="0"/>
              <a:t>uw</a:t>
            </a:r>
            <a:r>
              <a:rPr lang="fr-FR" dirty="0" smtClean="0"/>
              <a:t> services métiers)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945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MVVM Schéma</a:t>
            </a: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977448" y="4338734"/>
            <a:ext cx="3197793" cy="123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View Model </a:t>
            </a:r>
            <a:r>
              <a:rPr lang="fr-FR" sz="1400" smtClean="0"/>
              <a:t>( equivalent du controlleur )</a:t>
            </a:r>
            <a:endParaRPr lang="fr-FR" sz="1400"/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520472" y="4917233"/>
            <a:ext cx="3456976" cy="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3617" y="4443317"/>
            <a:ext cx="246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Input utilisateur (Clic bouton, Resize …)</a:t>
            </a:r>
            <a:endParaRPr lang="fr-FR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879910" y="3769568"/>
            <a:ext cx="1" cy="56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47166" y="3769568"/>
            <a:ext cx="1665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7448" y="2640562"/>
            <a:ext cx="3197793" cy="120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Modèle (Logique métier, Database)</a:t>
            </a:r>
            <a:endParaRPr lang="fr-FR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7175241" y="4954554"/>
            <a:ext cx="1054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229600" y="4338734"/>
            <a:ext cx="2080727" cy="123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View </a:t>
            </a:r>
            <a:endParaRPr lang="fr-FR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310327" y="4954554"/>
            <a:ext cx="116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095722" y="386948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Affichage à jour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554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407</Words>
  <Application>Microsoft Office PowerPoint</Application>
  <PresentationFormat>Grand écran</PresentationFormat>
  <Paragraphs>67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Salle d’ions</vt:lpstr>
      <vt:lpstr>Résumé</vt:lpstr>
      <vt:lpstr>Separation of concerns</vt:lpstr>
      <vt:lpstr>Bonne séparation des concerns</vt:lpstr>
      <vt:lpstr>Pourquoi est ce important ?</vt:lpstr>
      <vt:lpstr>Separation of concerns = SOLID</vt:lpstr>
      <vt:lpstr>Dependency Injection</vt:lpstr>
      <vt:lpstr>Inversion of Control</vt:lpstr>
      <vt:lpstr>Responsabilités </vt:lpstr>
      <vt:lpstr>MVVM Schéma</vt:lpstr>
      <vt:lpstr>Injection de dépendances : principe</vt:lpstr>
      <vt:lpstr>Equation fondamentale de MVVM avec WPF</vt:lpstr>
      <vt:lpstr>WPF : Comment communiquer entre View models</vt:lpstr>
      <vt:lpstr>WPF : Bindings</vt:lpstr>
      <vt:lpstr>WPF : Commande </vt:lpstr>
      <vt:lpstr>WPF : OnSaveExecute et OnSaveCanExecute</vt:lpstr>
      <vt:lpstr>WPF spécialisation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Résumé</dc:title>
  <dc:creator>stagiaire</dc:creator>
  <cp:lastModifiedBy>stagiaire</cp:lastModifiedBy>
  <cp:revision>4</cp:revision>
  <dcterms:created xsi:type="dcterms:W3CDTF">2019-05-10T06:42:47Z</dcterms:created>
  <dcterms:modified xsi:type="dcterms:W3CDTF">2019-05-10T07:32:29Z</dcterms:modified>
</cp:coreProperties>
</file>