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7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Héberger un service WCF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NE permet pas de reduction d’impots meme s il a plus de 75 ans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24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Démo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Pensez aux references </a:t>
            </a:r>
            <a:r>
              <a:rPr lang="fr-FR" b="1" smtClean="0"/>
              <a:t>System.Runtime.Serialization </a:t>
            </a:r>
            <a:r>
              <a:rPr lang="fr-FR" smtClean="0"/>
              <a:t>et </a:t>
            </a:r>
            <a:r>
              <a:rPr lang="fr-FR" b="1" smtClean="0"/>
              <a:t>System.ServiceModel</a:t>
            </a:r>
          </a:p>
          <a:p>
            <a:r>
              <a:rPr lang="fr-FR" smtClean="0"/>
              <a:t>Lancer Visual Studio en </a:t>
            </a:r>
            <a:r>
              <a:rPr lang="fr-FR" b="1" smtClean="0"/>
              <a:t>Administrateur</a:t>
            </a:r>
          </a:p>
          <a:p>
            <a:r>
              <a:rPr lang="fr-FR" smtClean="0"/>
              <a:t>Montrer le </a:t>
            </a:r>
            <a:r>
              <a:rPr lang="fr-FR" b="1" smtClean="0"/>
              <a:t>WSDL</a:t>
            </a: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147363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Créer l’hebergement de notre pendu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500" smtClean="0"/>
              <a:t>Créer une application console pour héberger le service et le faire tourner</a:t>
            </a:r>
          </a:p>
          <a:p>
            <a:endParaRPr lang="fr-FR" sz="2500"/>
          </a:p>
        </p:txBody>
      </p:sp>
    </p:spTree>
    <p:extLst>
      <p:ext uri="{BB962C8B-B14F-4D97-AF65-F5344CB8AC3E}">
        <p14:creationId xmlns:p14="http://schemas.microsoft.com/office/powerpoint/2010/main" val="42957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Héberger notre service avec IIS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Les choses serieuses commencent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940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Nouveau projet WCF service Application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Utiliser le type de projet </a:t>
            </a:r>
            <a:r>
              <a:rPr lang="fr-FR" b="1" smtClean="0"/>
              <a:t>WCF Service Application</a:t>
            </a:r>
          </a:p>
          <a:p>
            <a:r>
              <a:rPr lang="fr-FR" smtClean="0"/>
              <a:t>Désactiver WCF service Host  dans WCF Options</a:t>
            </a:r>
          </a:p>
          <a:p>
            <a:endParaRPr lang="fr-FR"/>
          </a:p>
          <a:p>
            <a:r>
              <a:rPr lang="fr-FR" smtClean="0"/>
              <a:t>Démo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154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Support TCP et NamePipes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056" y="2518246"/>
            <a:ext cx="4779309" cy="42392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9588" y="2518246"/>
            <a:ext cx="58483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mtClean="0"/>
              <a:t>IIS ne supporte par défaut que </a:t>
            </a:r>
            <a:r>
              <a:rPr lang="fr-FR" sz="2000" b="1" smtClean="0"/>
              <a:t>HTTP</a:t>
            </a:r>
            <a:r>
              <a:rPr lang="fr-FR" sz="2000" smtClean="0"/>
              <a:t>. </a:t>
            </a:r>
          </a:p>
          <a:p>
            <a:endParaRPr lang="fr-FR" sz="2000" smtClean="0"/>
          </a:p>
          <a:p>
            <a:r>
              <a:rPr lang="fr-FR" sz="2000" smtClean="0"/>
              <a:t>Pour utiliser </a:t>
            </a:r>
            <a:r>
              <a:rPr lang="fr-FR" sz="2000" b="1" smtClean="0"/>
              <a:t>TCP</a:t>
            </a:r>
            <a:r>
              <a:rPr lang="fr-FR" sz="2000" smtClean="0"/>
              <a:t> ou </a:t>
            </a:r>
            <a:r>
              <a:rPr lang="fr-FR" sz="2000" b="1" smtClean="0"/>
              <a:t>NamePipes</a:t>
            </a:r>
            <a:r>
              <a:rPr lang="fr-FR" sz="2000" smtClean="0"/>
              <a:t>, il faut activer </a:t>
            </a:r>
            <a:endParaRPr lang="fr-FR" sz="2000"/>
          </a:p>
          <a:p>
            <a:r>
              <a:rPr lang="fr-FR" sz="2000" smtClean="0"/>
              <a:t>la fonctionnalité sur le serveur de production</a:t>
            </a:r>
          </a:p>
          <a:p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53" y="3993777"/>
            <a:ext cx="6363140" cy="265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1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Héberger notre service Pendu dans IIS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Créer un nouveau projet pour héberger notre service dans IIS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953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Héberger notre service dans un service Windows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Ou Comment perdre 1 journée pour heberger notre service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925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Nouveau projet : Windows Service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Créer un novueau projet Winndows Service (.NET Framework)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06" y="3240742"/>
            <a:ext cx="8552508" cy="8883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13" y="4171391"/>
            <a:ext cx="90678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92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Etapes 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Renommage Service (Optionnel)</a:t>
            </a:r>
          </a:p>
          <a:p>
            <a:r>
              <a:rPr lang="fr-FR" smtClean="0"/>
              <a:t>AppConfig</a:t>
            </a:r>
          </a:p>
          <a:p>
            <a:r>
              <a:rPr lang="fr-FR" smtClean="0"/>
              <a:t>Click Here to switch to Code View</a:t>
            </a:r>
          </a:p>
          <a:p>
            <a:r>
              <a:rPr lang="fr-FR" smtClean="0"/>
              <a:t>Implémenter OnStart et OnStop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688" y="2439987"/>
            <a:ext cx="5562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57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Ajout installeur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Ajouter un installeur</a:t>
            </a:r>
          </a:p>
          <a:p>
            <a:endParaRPr lang="fr-FR"/>
          </a:p>
          <a:p>
            <a:r>
              <a:rPr lang="fr-FR" smtClean="0"/>
              <a:t>ServiceProcessInstaller </a:t>
            </a:r>
          </a:p>
          <a:p>
            <a:pPr lvl="1"/>
            <a:r>
              <a:rPr lang="fr-FR" smtClean="0"/>
              <a:t>Changer compte si besoin</a:t>
            </a:r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93" y="2673350"/>
            <a:ext cx="53816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5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Qu’est ce qu’héberger un service ?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smtClean="0"/>
              <a:t>Notre service a besoin de touner au sein d’un processus hôte.</a:t>
            </a:r>
          </a:p>
          <a:p>
            <a:r>
              <a:rPr lang="fr-FR" sz="2000" smtClean="0"/>
              <a:t>Cet hôte écoute les messages entrants, instancie le service et apelle les méthodes du services</a:t>
            </a:r>
          </a:p>
          <a:p>
            <a:r>
              <a:rPr lang="fr-FR" sz="2000" smtClean="0"/>
              <a:t>En anglais </a:t>
            </a:r>
            <a:r>
              <a:rPr lang="fr-FR" sz="2000" i="1" smtClean="0"/>
              <a:t>Hosting</a:t>
            </a:r>
            <a:endParaRPr lang="fr-FR" sz="2000" i="1"/>
          </a:p>
        </p:txBody>
      </p:sp>
    </p:spTree>
    <p:extLst>
      <p:ext uri="{BB962C8B-B14F-4D97-AF65-F5344CB8AC3E}">
        <p14:creationId xmlns:p14="http://schemas.microsoft.com/office/powerpoint/2010/main" val="3919499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Ajouter Setup Project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Ajouter un installeur de programme windows ( Setup Project)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83" y="3072093"/>
            <a:ext cx="6667499" cy="344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73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Si besoin télécharger le fichier suivant  : </a:t>
            </a:r>
          </a:p>
          <a:p>
            <a:endParaRPr lang="fr-FR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91" y="3094819"/>
            <a:ext cx="653824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39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ApplicationFolder &gt; Add &gt; ProjectOutput &gt; Primary Output ( Eta.WinService)</a:t>
            </a:r>
          </a:p>
          <a:p>
            <a:r>
              <a:rPr lang="fr-FR" smtClean="0"/>
              <a:t>Cette configuration fait que l’installeur va copier les fichiers générés après la compilation de notre projet Eta.Winservice sur le répertoire où on installe le service</a:t>
            </a:r>
          </a:p>
          <a:p>
            <a:r>
              <a:rPr lang="fr-FR" smtClean="0"/>
              <a:t>Attention cela ne fait que de copier les fichiers, il faut maintenant configurer l’enregistrement du service windows,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862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Ajout de custom actions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Ajout de custom actions pour installer le service Windows sur la machine cible ( Clic Droit sur le projet &gt; View)</a:t>
            </a:r>
          </a:p>
          <a:p>
            <a:r>
              <a:rPr lang="fr-FR" smtClean="0"/>
              <a:t>Clic Droit sur Custom Actions &gt; Add Custom actions &gt; Application Folder &gt;Primary Output</a:t>
            </a:r>
          </a:p>
          <a:p>
            <a:endParaRPr lang="fr-FR" smtClean="0"/>
          </a:p>
          <a:p>
            <a:r>
              <a:rPr lang="fr-FR" smtClean="0"/>
              <a:t>Tout compiler .</a:t>
            </a:r>
          </a:p>
          <a:p>
            <a:r>
              <a:rPr lang="fr-FR" smtClean="0"/>
              <a:t>Compiler l’installeur Windows séparement </a:t>
            </a:r>
          </a:p>
          <a:p>
            <a:endParaRPr lang="fr-FR" smtClean="0"/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21" y="4018720"/>
            <a:ext cx="4615579" cy="283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21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Tester l’installation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708316"/>
            <a:ext cx="5273142" cy="382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37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Configurer le service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Configurer quel profil windows lance le service ou bien en ligne de commande : </a:t>
            </a:r>
          </a:p>
          <a:p>
            <a:endParaRPr lang="fr-FR"/>
          </a:p>
          <a:p>
            <a:endParaRPr lang="fr-FR" smtClean="0"/>
          </a:p>
          <a:p>
            <a:endParaRPr lang="fr-FR"/>
          </a:p>
          <a:p>
            <a:endParaRPr lang="fr-FR" smtClean="0"/>
          </a:p>
          <a:p>
            <a:endParaRPr lang="fr-FR"/>
          </a:p>
          <a:p>
            <a:r>
              <a:rPr lang="fr-FR" smtClean="0"/>
              <a:t>Ou directement dans les propriétés du service 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53" y="3230562"/>
            <a:ext cx="110204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60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970" y="191980"/>
            <a:ext cx="7205920" cy="644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11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Conclusion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Nous avons vu comment héberger notre service WCF </a:t>
            </a:r>
          </a:p>
          <a:p>
            <a:r>
              <a:rPr lang="fr-FR" smtClean="0"/>
              <a:t>Application Console (.NET)</a:t>
            </a:r>
          </a:p>
          <a:p>
            <a:r>
              <a:rPr lang="fr-FR" smtClean="0"/>
              <a:t>IIS</a:t>
            </a:r>
          </a:p>
          <a:p>
            <a:r>
              <a:rPr lang="fr-FR" smtClean="0"/>
              <a:t>Windows Service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08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4</a:t>
            </a:r>
            <a:r>
              <a:rPr lang="fr-FR" smtClean="0"/>
              <a:t> Types d’hébergement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929" y="2272553"/>
            <a:ext cx="9897035" cy="4222376"/>
          </a:xfrm>
        </p:spPr>
        <p:txBody>
          <a:bodyPr>
            <a:normAutofit fontScale="92500" lnSpcReduction="20000"/>
          </a:bodyPr>
          <a:lstStyle/>
          <a:p>
            <a:r>
              <a:rPr lang="fr-FR" b="1"/>
              <a:t>WCF Service Library</a:t>
            </a:r>
          </a:p>
          <a:p>
            <a:pPr lvl="1"/>
            <a:r>
              <a:rPr lang="fr-FR"/>
              <a:t>Rapide</a:t>
            </a:r>
          </a:p>
          <a:p>
            <a:pPr lvl="1"/>
            <a:r>
              <a:rPr lang="fr-FR"/>
              <a:t>Utile pour tester qu’en gros cela marche</a:t>
            </a:r>
          </a:p>
          <a:p>
            <a:endParaRPr lang="fr-FR" b="1" smtClean="0"/>
          </a:p>
          <a:p>
            <a:r>
              <a:rPr lang="fr-FR" b="1" smtClean="0"/>
              <a:t>Self Hosting </a:t>
            </a:r>
          </a:p>
          <a:p>
            <a:pPr lvl="1"/>
            <a:r>
              <a:rPr lang="fr-FR" smtClean="0"/>
              <a:t>Processus .NET (Application Console, WPF, Winforms….)</a:t>
            </a:r>
          </a:p>
          <a:p>
            <a:r>
              <a:rPr lang="fr-FR" b="1" smtClean="0"/>
              <a:t>IIS</a:t>
            </a:r>
          </a:p>
          <a:p>
            <a:pPr lvl="1"/>
            <a:r>
              <a:rPr lang="fr-FR" smtClean="0"/>
              <a:t>Hébergement dans un site web avec IIS</a:t>
            </a:r>
          </a:p>
          <a:p>
            <a:pPr lvl="1"/>
            <a:r>
              <a:rPr lang="fr-FR" smtClean="0"/>
              <a:t>Défini avec site ASP.NET</a:t>
            </a:r>
          </a:p>
          <a:p>
            <a:pPr lvl="1"/>
            <a:r>
              <a:rPr lang="fr-FR" smtClean="0"/>
              <a:t>Extensible,Robuste et flexible</a:t>
            </a:r>
          </a:p>
          <a:p>
            <a:pPr lvl="1"/>
            <a:r>
              <a:rPr lang="fr-FR" smtClean="0"/>
              <a:t>Multi protocole ( HTTP, HTTPS, TCP, NamePipes …)</a:t>
            </a:r>
          </a:p>
          <a:p>
            <a:r>
              <a:rPr lang="fr-FR" b="1" smtClean="0"/>
              <a:t>Service Windows</a:t>
            </a:r>
          </a:p>
          <a:p>
            <a:pPr lvl="1"/>
            <a:r>
              <a:rPr lang="fr-FR" smtClean="0"/>
              <a:t>Très utilisé</a:t>
            </a:r>
          </a:p>
          <a:p>
            <a:pPr marL="457200" lvl="1" indent="0">
              <a:buNone/>
            </a:pPr>
            <a:endParaRPr lang="fr-FR" smtClean="0"/>
          </a:p>
          <a:p>
            <a:endParaRPr lang="fr-FR" smtClean="0"/>
          </a:p>
          <a:p>
            <a:pPr marL="457200" lvl="1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82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Ma préférence personnelle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smtClean="0"/>
              <a:t>Un hébergement en application Console (ou client lourd )  pour débugger </a:t>
            </a:r>
          </a:p>
          <a:p>
            <a:r>
              <a:rPr lang="fr-FR" sz="3200" smtClean="0"/>
              <a:t>Un hébergement pour la production ( IIS ou Windows Service)</a:t>
            </a:r>
            <a:endParaRPr lang="fr-FR" sz="3200"/>
          </a:p>
        </p:txBody>
      </p:sp>
    </p:spTree>
    <p:extLst>
      <p:ext uri="{BB962C8B-B14F-4D97-AF65-F5344CB8AC3E}">
        <p14:creationId xmlns:p14="http://schemas.microsoft.com/office/powerpoint/2010/main" val="393731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Configurer les EndPoints	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C’est vraiment pas la fin du monde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90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Endpoint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Un endpoint est la structure qui va accueillir notre ABC du service. 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104" y="3059902"/>
            <a:ext cx="6348132" cy="34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1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Démo 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Ajouter un endpoint from scratch</a:t>
            </a:r>
          </a:p>
          <a:p>
            <a:r>
              <a:rPr lang="fr-FR" smtClean="0"/>
              <a:t>(Http et TCP)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26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Hébergement dans une application Console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smtClean="0"/>
              <a:t>VOYELLE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830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ServiceHost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52" y="2603500"/>
            <a:ext cx="9838962" cy="331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65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</TotalTime>
  <Words>511</Words>
  <Application>Microsoft Office PowerPoint</Application>
  <PresentationFormat>Widescreen</PresentationFormat>
  <Paragraphs>94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Wingdings 3</vt:lpstr>
      <vt:lpstr>Ion Boardroom</vt:lpstr>
      <vt:lpstr>Héberger un service WCF</vt:lpstr>
      <vt:lpstr>Qu’est ce qu’héberger un service ?</vt:lpstr>
      <vt:lpstr>4 Types d’hébergement</vt:lpstr>
      <vt:lpstr>Ma préférence personnelle</vt:lpstr>
      <vt:lpstr>Configurer les EndPoints </vt:lpstr>
      <vt:lpstr>Endpoint</vt:lpstr>
      <vt:lpstr>Démo </vt:lpstr>
      <vt:lpstr>Hébergement dans une application Console</vt:lpstr>
      <vt:lpstr>ServiceHost</vt:lpstr>
      <vt:lpstr>Démo</vt:lpstr>
      <vt:lpstr>Créer l’hebergement de notre pendu</vt:lpstr>
      <vt:lpstr>Héberger notre service avec IIS</vt:lpstr>
      <vt:lpstr>Nouveau projet WCF service Application</vt:lpstr>
      <vt:lpstr>Support TCP et NamePipes</vt:lpstr>
      <vt:lpstr>Héberger notre service Pendu dans IIS</vt:lpstr>
      <vt:lpstr>Héberger notre service dans un service Windows</vt:lpstr>
      <vt:lpstr>Nouveau projet : Windows Service</vt:lpstr>
      <vt:lpstr>Etapes </vt:lpstr>
      <vt:lpstr>Ajout installeur</vt:lpstr>
      <vt:lpstr>Ajouter Setup Project</vt:lpstr>
      <vt:lpstr>PowerPoint Presentation</vt:lpstr>
      <vt:lpstr>PowerPoint Presentation</vt:lpstr>
      <vt:lpstr>Ajout de custom actions</vt:lpstr>
      <vt:lpstr>Tester l’installation</vt:lpstr>
      <vt:lpstr>Configurer le service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Héberger un service WCF</dc:title>
  <dc:creator>Thomaspro</dc:creator>
  <cp:lastModifiedBy>Thomaspro</cp:lastModifiedBy>
  <cp:revision>33</cp:revision>
  <dcterms:created xsi:type="dcterms:W3CDTF">2019-04-26T13:10:59Z</dcterms:created>
  <dcterms:modified xsi:type="dcterms:W3CDTF">2019-04-26T14:02:04Z</dcterms:modified>
</cp:coreProperties>
</file>