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Créer un client WCF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Mais pas encore de chiffre d’affaires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24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Contenu de la section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Générer le proxy automatiquement</a:t>
            </a:r>
          </a:p>
          <a:p>
            <a:r>
              <a:rPr lang="fr-FR" smtClean="0"/>
              <a:t>Générer le proxy manuellement</a:t>
            </a:r>
          </a:p>
          <a:p>
            <a:r>
              <a:rPr lang="fr-FR" smtClean="0"/>
              <a:t>Faires des appels asynchrones</a:t>
            </a:r>
          </a:p>
          <a:p>
            <a:r>
              <a:rPr lang="fr-FR" smtClean="0"/>
              <a:t>Débugger un service WCF hébergé avec IIS</a:t>
            </a:r>
          </a:p>
          <a:p>
            <a:r>
              <a:rPr lang="fr-FR"/>
              <a:t>Débugger un service WCF </a:t>
            </a:r>
            <a:r>
              <a:rPr lang="fr-FR"/>
              <a:t>hébergé </a:t>
            </a:r>
            <a:r>
              <a:rPr lang="fr-FR" smtClean="0"/>
              <a:t>dans un application console</a:t>
            </a:r>
          </a:p>
          <a:p>
            <a:r>
              <a:rPr lang="fr-FR" smtClean="0"/>
              <a:t>Gérer les exceptions coté client</a:t>
            </a:r>
            <a:endParaRPr lang="fr-FR"/>
          </a:p>
          <a:p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65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le client automatiquement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AddServiceReference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61" y="2435090"/>
            <a:ext cx="7537047" cy="415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Créer le client automatiquement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code nécessaire pour appeler le service est généré automatiquement</a:t>
            </a:r>
          </a:p>
          <a:p>
            <a:r>
              <a:rPr lang="fr-FR" smtClean="0"/>
              <a:t>Il ne reste qu’a appeler le client généré :</a:t>
            </a:r>
            <a:endParaRPr lang="fr-FR"/>
          </a:p>
          <a:p>
            <a:endParaRPr lang="fr-FR" smtClean="0"/>
          </a:p>
          <a:p>
            <a:pPr marL="0" indent="0">
              <a:buNone/>
            </a:pP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83207"/>
            <a:ext cx="7619431" cy="32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le client manuellement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une classe qui dérive de</a:t>
            </a:r>
          </a:p>
          <a:p>
            <a:r>
              <a:rPr lang="fr-FR" smtClean="0"/>
              <a:t>Implémenter les méthode en utilisant Channel</a:t>
            </a:r>
          </a:p>
          <a:p>
            <a:r>
              <a:rPr lang="fr-FR" smtClean="0"/>
              <a:t>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762" y="2603500"/>
            <a:ext cx="3629025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317" y="362610"/>
            <a:ext cx="38481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3367087"/>
            <a:ext cx="9329896" cy="29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9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Créer le client manuellement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13325"/>
            <a:ext cx="8347433" cy="39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Débugger le service et le client en même temps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Clic droit sur Solution &gt; Propriétés &gt; Multiple StartUp Projects</a:t>
            </a:r>
          </a:p>
          <a:p>
            <a:r>
              <a:rPr lang="fr-FR" smtClean="0"/>
              <a:t>Selectionner le client et le service avec Start.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58" y="3465340"/>
            <a:ext cx="5240741" cy="31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2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Projet Pendu : Créer le client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le client WCF et tester que le client et le service fonctionnent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42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Appels asynchrones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d’appeler notr service de manière asynchrone. Ex : </a:t>
            </a:r>
          </a:p>
          <a:p>
            <a:endParaRPr lang="fr-FR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39250"/>
            <a:ext cx="8629842" cy="19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94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157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Créer un client WCF</vt:lpstr>
      <vt:lpstr>Contenu de la section</vt:lpstr>
      <vt:lpstr>Créer le client automatiquement</vt:lpstr>
      <vt:lpstr>Créer le client automatiquement</vt:lpstr>
      <vt:lpstr>Créer le client manuellement</vt:lpstr>
      <vt:lpstr>Créer le client manuellement</vt:lpstr>
      <vt:lpstr>Débugger le service et le client en même temps</vt:lpstr>
      <vt:lpstr>Projet Pendu : Créer le client </vt:lpstr>
      <vt:lpstr>Appels asynchrones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un client WCF</dc:title>
  <dc:creator>Thomaspro</dc:creator>
  <cp:lastModifiedBy>Thomaspro</cp:lastModifiedBy>
  <cp:revision>9</cp:revision>
  <dcterms:created xsi:type="dcterms:W3CDTF">2019-04-26T14:02:20Z</dcterms:created>
  <dcterms:modified xsi:type="dcterms:W3CDTF">2019-04-26T14:58:36Z</dcterms:modified>
</cp:coreProperties>
</file>