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3" r:id="rId9"/>
    <p:sldId id="265" r:id="rId10"/>
    <p:sldId id="266" r:id="rId11"/>
    <p:sldId id="267" r:id="rId12"/>
    <p:sldId id="269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RepresenTATIONAL</a:t>
            </a:r>
            <a:r>
              <a:rPr lang="fr-FR" dirty="0" smtClean="0"/>
              <a:t> STATE TRANSFER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un Client REST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Avec un simple navigateur on peut taper les requetes directement</a:t>
            </a:r>
          </a:p>
          <a:p>
            <a:r>
              <a:rPr lang="fr-FR" smtClean="0"/>
              <a:t>Pour tester une requete PUT ou POST, il est utile de créer un client</a:t>
            </a:r>
          </a:p>
          <a:p>
            <a:r>
              <a:rPr lang="fr-FR" smtClean="0"/>
              <a:t>La manière de créer un client en SOAP ne fonctionne pas en REST</a:t>
            </a:r>
          </a:p>
          <a:p>
            <a:r>
              <a:rPr lang="fr-FR" smtClean="0"/>
              <a:t>(extension System.Net.http.Formatting.Extension )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7" y="4311650"/>
            <a:ext cx="6087700" cy="24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Récupération données avec GET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695" y="2534194"/>
            <a:ext cx="10531954" cy="33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Mauvaise Pratique à éviter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Passer tous les paramètres dans l’URL, ce qui évite de faire un POST ex : </a:t>
            </a:r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r>
              <a:rPr lang="fr-FR" b="1" smtClean="0"/>
              <a:t>Problème</a:t>
            </a:r>
            <a:r>
              <a:rPr lang="fr-FR" smtClean="0"/>
              <a:t> : Risque fort de casser la signature du contrat =&gt; problème de rétrocompatibilité</a:t>
            </a:r>
          </a:p>
          <a:p>
            <a:r>
              <a:rPr lang="fr-FR" b="1" smtClean="0"/>
              <a:t>La seule règle à respecter lors de la création de service est de ne pas modifier la signature des méthodes existantes</a:t>
            </a:r>
          </a:p>
          <a:p>
            <a:endParaRPr lang="fr-FR" b="1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7" y="3161212"/>
            <a:ext cx="7556436" cy="8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6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: implementer DELETE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Comment implémenter DELETE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7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Pendu en REST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un autre projet où on reprend notre pendu mais le faire tourner en REST cette fois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44888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de la section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sur REST: qu’est ce c’est ?</a:t>
            </a:r>
          </a:p>
          <a:p>
            <a:r>
              <a:rPr lang="fr-FR" dirty="0" smtClean="0"/>
              <a:t>SOAP </a:t>
            </a:r>
            <a:r>
              <a:rPr lang="fr-FR" dirty="0"/>
              <a:t>ou REST </a:t>
            </a:r>
            <a:r>
              <a:rPr lang="fr-FR" dirty="0" smtClean="0"/>
              <a:t>?</a:t>
            </a:r>
          </a:p>
          <a:p>
            <a:r>
              <a:rPr lang="fr-FR" dirty="0" smtClean="0"/>
              <a:t>Créer un service REST à partir d’un service SOAP</a:t>
            </a:r>
          </a:p>
          <a:p>
            <a:r>
              <a:rPr lang="fr-FR" dirty="0" smtClean="0"/>
              <a:t>Retourner des données avec JSON et non XML</a:t>
            </a:r>
          </a:p>
          <a:p>
            <a:r>
              <a:rPr lang="fr-FR" dirty="0" smtClean="0"/>
              <a:t>Configuration alternative pour passer de SOAP à REST</a:t>
            </a:r>
          </a:p>
          <a:p>
            <a:r>
              <a:rPr lang="fr-FR" dirty="0" smtClean="0"/>
              <a:t>Créer un client pour faire un GET</a:t>
            </a:r>
          </a:p>
          <a:p>
            <a:r>
              <a:rPr lang="fr-FR" dirty="0" smtClean="0"/>
              <a:t>Créer un client pour faire un POST ou PUT</a:t>
            </a:r>
          </a:p>
          <a:p>
            <a:r>
              <a:rPr lang="fr-FR" dirty="0" smtClean="0"/>
              <a:t>Mauvaise pratique de conception de services WCF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30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SOAP != REST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REST va différer de SOAP sur la manière d’encoder le message</a:t>
            </a:r>
          </a:p>
          <a:p>
            <a:pPr lvl="1"/>
            <a:r>
              <a:rPr lang="fr-FR" dirty="0" smtClean="0"/>
              <a:t>SOAP = XML , REST = message contenu dans l’URL</a:t>
            </a:r>
          </a:p>
          <a:p>
            <a:pPr lvl="1"/>
            <a:r>
              <a:rPr lang="fr-FR" dirty="0"/>
              <a:t>SOAP = POST car le message est dans le corps du </a:t>
            </a:r>
            <a:r>
              <a:rPr lang="fr-FR" dirty="0" smtClean="0"/>
              <a:t>message</a:t>
            </a:r>
          </a:p>
          <a:p>
            <a:r>
              <a:rPr lang="fr-FR" dirty="0" smtClean="0"/>
              <a:t>SOAP est flexible sur le choix du protocole de transport</a:t>
            </a:r>
          </a:p>
          <a:p>
            <a:r>
              <a:rPr lang="fr-FR" dirty="0" smtClean="0"/>
              <a:t>REST utilise HTTP uniquement comme protocole</a:t>
            </a:r>
          </a:p>
          <a:p>
            <a:r>
              <a:rPr lang="fr-FR" dirty="0" err="1" smtClean="0"/>
              <a:t>Stateless</a:t>
            </a:r>
            <a:r>
              <a:rPr lang="fr-FR" dirty="0" smtClean="0"/>
              <a:t> : pas d’état</a:t>
            </a:r>
          </a:p>
        </p:txBody>
      </p:sp>
    </p:spTree>
    <p:extLst>
      <p:ext uri="{BB962C8B-B14F-4D97-AF65-F5344CB8AC3E}">
        <p14:creationId xmlns:p14="http://schemas.microsoft.com/office/powerpoint/2010/main" val="374056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Ressource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Méthodes exposées par REST sont toujours : GET, POST,PUT,DELETE,HEAD</a:t>
            </a:r>
          </a:p>
          <a:p>
            <a:pPr lvl="1"/>
            <a:r>
              <a:rPr lang="fr-FR" dirty="0" smtClean="0"/>
              <a:t>GET va récupérer la ressource : GET http;//toto.com/facture/1234</a:t>
            </a:r>
          </a:p>
          <a:p>
            <a:pPr lvl="1"/>
            <a:r>
              <a:rPr lang="fr-FR" dirty="0" smtClean="0"/>
              <a:t>POST créé un objet dans la ressource : POST </a:t>
            </a:r>
            <a:r>
              <a:rPr lang="fr-FR" dirty="0"/>
              <a:t>http;//</a:t>
            </a:r>
            <a:r>
              <a:rPr lang="fr-FR" dirty="0" smtClean="0"/>
              <a:t>toto.com/facture/12345</a:t>
            </a:r>
          </a:p>
          <a:p>
            <a:pPr lvl="1"/>
            <a:r>
              <a:rPr lang="fr-FR" dirty="0" smtClean="0"/>
              <a:t>PUT va modifier un objet dans la ressource :  PUT http</a:t>
            </a:r>
            <a:r>
              <a:rPr lang="fr-FR" dirty="0"/>
              <a:t>;//</a:t>
            </a:r>
            <a:r>
              <a:rPr lang="fr-FR" dirty="0" smtClean="0"/>
              <a:t>toto.com/facture/12345?date=20171030</a:t>
            </a:r>
          </a:p>
          <a:p>
            <a:pPr lvl="1"/>
            <a:r>
              <a:rPr lang="fr-FR" dirty="0" smtClean="0"/>
              <a:t>DELETE va supprimer </a:t>
            </a:r>
            <a:r>
              <a:rPr lang="fr-FR" dirty="0"/>
              <a:t>un objet </a:t>
            </a:r>
            <a:r>
              <a:rPr lang="fr-FR" dirty="0" smtClean="0"/>
              <a:t>dans la ressource</a:t>
            </a:r>
          </a:p>
          <a:p>
            <a:r>
              <a:rPr lang="fr-FR" dirty="0" smtClean="0"/>
              <a:t>Après un GET le format retourné peut être du XML, JSON, RSS</a:t>
            </a:r>
          </a:p>
          <a:p>
            <a:r>
              <a:rPr lang="fr-FR" dirty="0" smtClean="0"/>
              <a:t>Cela permet d’effectuer des gains de performances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26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SOAP ou REST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788" y="2603500"/>
            <a:ext cx="4530600" cy="3416300"/>
          </a:xfrm>
        </p:spPr>
        <p:txBody>
          <a:bodyPr/>
          <a:lstStyle/>
          <a:p>
            <a:r>
              <a:rPr lang="fr-FR" dirty="0" smtClean="0"/>
              <a:t>REST </a:t>
            </a:r>
          </a:p>
          <a:p>
            <a:pPr lvl="1"/>
            <a:r>
              <a:rPr lang="fr-FR" dirty="0" smtClean="0"/>
              <a:t>Extensible(bénéficie des structures et optimisations faites pour le web)</a:t>
            </a:r>
          </a:p>
          <a:p>
            <a:pPr lvl="1"/>
            <a:r>
              <a:rPr lang="fr-FR" dirty="0" smtClean="0"/>
              <a:t>Interopérable (Tout le monde utilise HTTP)</a:t>
            </a:r>
          </a:p>
          <a:p>
            <a:pPr lvl="1"/>
            <a:r>
              <a:rPr lang="fr-FR" dirty="0" smtClean="0"/>
              <a:t>Performance</a:t>
            </a:r>
          </a:p>
          <a:p>
            <a:pPr lvl="1"/>
            <a:r>
              <a:rPr lang="fr-FR" dirty="0" smtClean="0"/>
              <a:t>XML, RSS, JSON</a:t>
            </a:r>
          </a:p>
          <a:p>
            <a:pPr lvl="1"/>
            <a:r>
              <a:rPr lang="fr-FR" dirty="0" smtClean="0"/>
              <a:t>Peu de couplage client serveur</a:t>
            </a:r>
          </a:p>
          <a:p>
            <a:pPr lvl="1"/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2395" y="2603500"/>
            <a:ext cx="490146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SOAP</a:t>
            </a:r>
          </a:p>
          <a:p>
            <a:pPr lvl="1"/>
            <a:r>
              <a:rPr lang="fr-FR" dirty="0"/>
              <a:t>Vaste choix de </a:t>
            </a:r>
            <a:r>
              <a:rPr lang="fr-FR" dirty="0" smtClean="0"/>
              <a:t>protocoles</a:t>
            </a:r>
          </a:p>
          <a:p>
            <a:pPr lvl="1"/>
            <a:r>
              <a:rPr lang="fr-FR" dirty="0" smtClean="0"/>
              <a:t>Scénario incompatible avec la notion de ressource</a:t>
            </a:r>
          </a:p>
          <a:p>
            <a:pPr lvl="1"/>
            <a:r>
              <a:rPr lang="fr-FR" dirty="0" smtClean="0"/>
              <a:t>Machine à état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73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un service REST à partir d’un service SOAP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461" y="2315242"/>
            <a:ext cx="5626835" cy="3913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012" y="2560319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Très similaire au niveau du contrat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70263" y="3347673"/>
            <a:ext cx="393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Webget utilisé pour spécifier GET la méthode</a:t>
            </a:r>
            <a:r>
              <a:rPr lang="fr-FR"/>
              <a:t>et l’URL pour entrer dans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012" y="4815840"/>
            <a:ext cx="393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WebInvoke pour POST, PUT, DELETE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67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Dans le client utiliser WebServiceHost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WebServiceHost à la place de ServiceHost (, dans System.ServiceModel,Web)</a:t>
            </a:r>
          </a:p>
          <a:p>
            <a:endParaRPr lang="fr-FR"/>
          </a:p>
          <a:p>
            <a:r>
              <a:rPr lang="fr-FR" smtClean="0"/>
              <a:t>Il est également possible de laisser ServiceHost mais d’ajouter behavior = web</a:t>
            </a:r>
            <a:endParaRPr lang="fr-FR"/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29" y="4508182"/>
            <a:ext cx="2695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1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Configuration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Changement au niveau </a:t>
            </a:r>
          </a:p>
          <a:p>
            <a:pPr marL="0" indent="0">
              <a:buNone/>
            </a:pPr>
            <a:r>
              <a:rPr lang="fr-FR" smtClean="0"/>
              <a:t>du binding :</a:t>
            </a:r>
          </a:p>
          <a:p>
            <a:r>
              <a:rPr lang="fr-FR" smtClean="0"/>
              <a:t>Binding = </a:t>
            </a:r>
            <a:r>
              <a:rPr lang="fr-FR" b="1" smtClean="0"/>
              <a:t>webhttpBinding</a:t>
            </a:r>
          </a:p>
          <a:p>
            <a:endParaRPr lang="fr-FR" b="1"/>
          </a:p>
          <a:p>
            <a:r>
              <a:rPr lang="fr-FR" b="1" smtClean="0"/>
              <a:t>Behavior = « web »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254703"/>
            <a:ext cx="7705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Attention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smtClean="0"/>
              <a:t>Pas de int en parametre</a:t>
            </a:r>
            <a:endParaRPr lang="fr-FR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10" y="2603500"/>
            <a:ext cx="6081481" cy="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</TotalTime>
  <Words>462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REST</vt:lpstr>
      <vt:lpstr>Contenu de la section</vt:lpstr>
      <vt:lpstr>SOAP != REST</vt:lpstr>
      <vt:lpstr>Notion de Ressource</vt:lpstr>
      <vt:lpstr>SOAP ou REST ?</vt:lpstr>
      <vt:lpstr>Créer un service REST à partir d’un service SOAP</vt:lpstr>
      <vt:lpstr>Dans le client utiliser WebServiceHost</vt:lpstr>
      <vt:lpstr>Configuration</vt:lpstr>
      <vt:lpstr>Attention</vt:lpstr>
      <vt:lpstr>Créer un Client REST</vt:lpstr>
      <vt:lpstr>Récupération données avec GET</vt:lpstr>
      <vt:lpstr>Mauvaise Pratique à éviter</vt:lpstr>
      <vt:lpstr>Exercice : implementer DELETE </vt:lpstr>
      <vt:lpstr>Pendu en REST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Thomaspro</dc:creator>
  <cp:lastModifiedBy>Thomaspro</cp:lastModifiedBy>
  <cp:revision>19</cp:revision>
  <dcterms:created xsi:type="dcterms:W3CDTF">2017-10-30T09:55:32Z</dcterms:created>
  <dcterms:modified xsi:type="dcterms:W3CDTF">2019-04-26T16:35:08Z</dcterms:modified>
</cp:coreProperties>
</file>