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WebAPI	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ConstruiRE des SERVICES REST modernes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6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Utiliser des classes de modèle spécifique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Pour renvoyer les données , ne pas utiliser directement les entités renvoyées par Entity Framework =&gt; problème de sérialisation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7" y="3317870"/>
            <a:ext cx="6417718" cy="32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Routage : créer des urls Google Friendly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34" y="3762056"/>
            <a:ext cx="8824913" cy="2409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367" y="2729552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Ajout de routes dans le fichier RouteConfig :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29418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Créer une API avec les verbes suivants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GET /api/customer : Récupère la liste de tous les customers</a:t>
            </a:r>
          </a:p>
          <a:p>
            <a:r>
              <a:rPr lang="fr-FR"/>
              <a:t>GET </a:t>
            </a:r>
            <a:r>
              <a:rPr lang="fr-FR"/>
              <a:t>/</a:t>
            </a:r>
            <a:r>
              <a:rPr lang="fr-FR" smtClean="0"/>
              <a:t>api/customer/BLONP : Récupère des informations sur BLONP</a:t>
            </a:r>
          </a:p>
          <a:p>
            <a:r>
              <a:rPr lang="fr-FR"/>
              <a:t>GET </a:t>
            </a:r>
            <a:r>
              <a:rPr lang="fr-FR"/>
              <a:t>/</a:t>
            </a:r>
            <a:r>
              <a:rPr lang="fr-FR" smtClean="0"/>
              <a:t>api/customer/BLONP/orders : Récupère toutes les commandes de l’utilsiateur BLONP</a:t>
            </a:r>
          </a:p>
          <a:p>
            <a:r>
              <a:rPr lang="fr-FR"/>
              <a:t>GET </a:t>
            </a:r>
            <a:r>
              <a:rPr lang="fr-FR"/>
              <a:t>/</a:t>
            </a:r>
            <a:r>
              <a:rPr lang="fr-FR" smtClean="0"/>
              <a:t>api/customer/BLONP/orders/10265 : récupérère une commande spécifique de l’utilisateur, rien du tout si ce n’est pas uen commande à lui</a:t>
            </a:r>
            <a:endParaRPr lang="fr-FR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Sécurité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Comment autoriser l’accès à la ressourceà certains utilisateurs seulement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8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Implementing POST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que WebAPI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WebApi est une technologie dédiée à la création de services REST.</a:t>
            </a:r>
          </a:p>
          <a:p>
            <a:r>
              <a:rPr lang="fr-FR" sz="2400" smtClean="0"/>
              <a:t>Le besoin principal étant de créer une/des API publiques  exposées et consommées sur le web à l’aide du protocole HTTP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3035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4" y="2328723"/>
            <a:ext cx="8997145" cy="42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 ?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2" y="2568373"/>
            <a:ext cx="10797908" cy="2573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12" y="5510576"/>
            <a:ext cx="1100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/>
              <a:t>Conclusion : WCF = cauchemar  en configuration, méthode « ancienne » de faire des API REST 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30122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WebApi ou ASP.NET MVC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ASP.NET MVC est dédié à la création de sites web mais il est possible d’exposer des services de types API.</a:t>
            </a:r>
          </a:p>
          <a:p>
            <a:r>
              <a:rPr lang="fr-FR" sz="2000" smtClean="0"/>
              <a:t>Le fonctionnement de REST en ASP.NET MVC implique de décorer de nombreuses méthodes avec des attributs ce qui peut devenir contraignant à la longue</a:t>
            </a:r>
          </a:p>
          <a:p>
            <a:endParaRPr lang="fr-FR" sz="2000"/>
          </a:p>
          <a:p>
            <a:r>
              <a:rPr lang="fr-FR" sz="2000" b="1" smtClean="0"/>
              <a:t>Personnellement, si j’ai une API à réaliser au sein d’un site web, je vais utiliser ASP.NET MVC. </a:t>
            </a:r>
          </a:p>
          <a:p>
            <a:r>
              <a:rPr lang="fr-FR" sz="2000" b="1" smtClean="0"/>
              <a:t>Si c’est une API dédiée, j’utiliserai l’approche WebAPI</a:t>
            </a:r>
            <a:endParaRPr lang="fr-FR" sz="20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ApiControlleur 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58" y="1890486"/>
            <a:ext cx="5746403" cy="47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 création nouveau projet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Présentation</a:t>
            </a:r>
          </a:p>
          <a:p>
            <a:r>
              <a:rPr lang="fr-FR" smtClean="0"/>
              <a:t>Accéder à /api/values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05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nouveau controlleur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035" y="2603500"/>
            <a:ext cx="559224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Serialisation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WebApi va retourner nativement els données dans le format dans le quel on lui demande</a:t>
            </a:r>
          </a:p>
          <a:p>
            <a:r>
              <a:rPr lang="fr-FR" smtClean="0"/>
              <a:t>Le client spécifie son format préféré de données dans le champ Accept.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</TotalTime>
  <Words>297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WebAPI </vt:lpstr>
      <vt:lpstr>Qu’est ce que WebAPI ?</vt:lpstr>
      <vt:lpstr>WCF ou WebAPI</vt:lpstr>
      <vt:lpstr>WCF ou WebAPI ?</vt:lpstr>
      <vt:lpstr>WebApi ou ASP.NET MVC ?</vt:lpstr>
      <vt:lpstr>ApiControlleur </vt:lpstr>
      <vt:lpstr>Démo création nouveau projet</vt:lpstr>
      <vt:lpstr>Créer un nouveau controlleur</vt:lpstr>
      <vt:lpstr>Serialisation</vt:lpstr>
      <vt:lpstr>Utiliser des classes de modèle spécifique </vt:lpstr>
      <vt:lpstr>Routage : créer des urls Google Friendly</vt:lpstr>
      <vt:lpstr>Exercice : Créer une API avec les verbes suivants</vt:lpstr>
      <vt:lpstr>Sécurité</vt:lpstr>
      <vt:lpstr>Implementing POST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 </dc:title>
  <dc:creator>Thomaspro</dc:creator>
  <cp:lastModifiedBy>Thomaspro</cp:lastModifiedBy>
  <cp:revision>16</cp:revision>
  <dcterms:created xsi:type="dcterms:W3CDTF">2019-04-27T08:50:41Z</dcterms:created>
  <dcterms:modified xsi:type="dcterms:W3CDTF">2019-04-27T15:52:22Z</dcterms:modified>
</cp:coreProperties>
</file>