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theme_company.asp" TargetMode="External"/><Relationship Id="rId2" Type="http://schemas.openxmlformats.org/officeDocument/2006/relationships/hyperlink" Target="https://fr.trustpilo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ureau-change.fr/bureaux-de-change/ville/ROU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uv.fr/fr/datasets/liste-des-boites-aux-lettres-de-rue-france-metropolitaine-et-dom-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ASP.NET MVC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PARce</a:t>
            </a:r>
            <a:r>
              <a:rPr lang="fr-FR" dirty="0" smtClean="0"/>
              <a:t> quand </a:t>
            </a:r>
            <a:r>
              <a:rPr lang="fr-FR" dirty="0" err="1" smtClean="0"/>
              <a:t>meme</a:t>
            </a:r>
            <a:r>
              <a:rPr lang="fr-FR" dirty="0" smtClean="0"/>
              <a:t> il est temps de faire un vrai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74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et aspect joli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que votre site mette en valeurs vos compétences, il est impératif de travailler sur l’aspect « Joli » du site.</a:t>
            </a:r>
          </a:p>
          <a:p>
            <a:endParaRPr lang="fr-FR" dirty="0"/>
          </a:p>
          <a:p>
            <a:r>
              <a:rPr lang="fr-FR" dirty="0"/>
              <a:t>Par exemple le site </a:t>
            </a:r>
            <a:r>
              <a:rPr lang="fr-FR" dirty="0">
                <a:hlinkClick r:id="rId2"/>
              </a:rPr>
              <a:t>https://fr.trustpilot.com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est un bon exemple</a:t>
            </a:r>
          </a:p>
          <a:p>
            <a:r>
              <a:rPr lang="fr-FR" dirty="0" smtClean="0"/>
              <a:t>Ou moins complexe : </a:t>
            </a:r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www.w3schools.com/bootstrap/bootstrap_theme_company.asp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8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2108" y="973668"/>
            <a:ext cx="8804259" cy="706964"/>
          </a:xfrm>
        </p:spPr>
        <p:txBody>
          <a:bodyPr/>
          <a:lstStyle/>
          <a:p>
            <a:r>
              <a:rPr lang="fr-FR" dirty="0" smtClean="0"/>
              <a:t>Héberger le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votre site sera terminé, payer un hébergement sur un hébergeur et déployer le site.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61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Intérêt de travailler sur un Projet Réel et visible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Preuve de vos compétences pour les employeurs </a:t>
            </a:r>
          </a:p>
          <a:p>
            <a:r>
              <a:rPr lang="fr-FR" dirty="0" smtClean="0"/>
              <a:t>Vous fait apprendre certains points bien concrets</a:t>
            </a:r>
          </a:p>
          <a:p>
            <a:r>
              <a:rPr lang="fr-FR" dirty="0" smtClean="0"/>
              <a:t>Se plonger dans la réalité du processus de développement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03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web pour aider les gens à trouver une boite aux lettres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But du site : </a:t>
            </a:r>
            <a:r>
              <a:rPr lang="fr-FR" sz="2400" b="1" dirty="0" smtClean="0"/>
              <a:t>Aider les internaute à trouver une boite aux lettres près de leur position actuelle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80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accueil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				Je cherche une boite aux lettres près de chez moi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La page d’accueil doit permettre à l’internaute de taper un endroit ( ex: paris). Optionnellement il peut cliquer sur autour de moi pour lancer la recherche de boites près de sa position</a:t>
            </a:r>
          </a:p>
          <a:p>
            <a:pPr marL="0" indent="0">
              <a:buNone/>
            </a:pPr>
            <a:r>
              <a:rPr lang="fr-FR" dirty="0" smtClean="0"/>
              <a:t>Ne pas oublier d’afficher la raison d’</a:t>
            </a:r>
            <a:r>
              <a:rPr lang="fr-FR" dirty="0" err="1" smtClean="0"/>
              <a:t>etre</a:t>
            </a:r>
            <a:r>
              <a:rPr lang="fr-FR" dirty="0" smtClean="0"/>
              <a:t> du site qui est d’aider à trouver  une boite aux lettres </a:t>
            </a:r>
            <a:r>
              <a:rPr lang="fr-FR" dirty="0" err="1" smtClean="0"/>
              <a:t>pres</a:t>
            </a:r>
            <a:r>
              <a:rPr lang="fr-FR" dirty="0" smtClean="0"/>
              <a:t> de sa position en gros, sinon l’internaute ne va pas comprendre comment utiliser le site,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45" y="3099615"/>
            <a:ext cx="38766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résultats de recherches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Afficher les boites aux lettres dans un rayon de 1km ( ou toutes celles d’une ville, vous choisissez ce qui vous semble le plus pertinent)</a:t>
            </a:r>
          </a:p>
          <a:p>
            <a:r>
              <a:rPr lang="fr-FR" dirty="0" smtClean="0"/>
              <a:t>Optionnellement (mais dans un site pro fortement conseillé) afficher les résultats sur une carte par exemple en appelant Google </a:t>
            </a:r>
            <a:r>
              <a:rPr lang="fr-FR" dirty="0" err="1" smtClean="0"/>
              <a:t>Maps</a:t>
            </a:r>
            <a:r>
              <a:rPr lang="fr-FR" dirty="0" smtClean="0"/>
              <a:t> API.</a:t>
            </a:r>
          </a:p>
          <a:p>
            <a:r>
              <a:rPr lang="fr-FR" dirty="0"/>
              <a:t>Exemple 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bureau-change.fr/bureaux-de-change/ville/ROUEN</a:t>
            </a:r>
            <a:endParaRPr lang="fr-FR" dirty="0" smtClean="0"/>
          </a:p>
          <a:p>
            <a:r>
              <a:rPr lang="fr-FR" dirty="0" smtClean="0"/>
              <a:t>Optionnellement, n’afficher la carte que si l’utilisateur clique dessus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153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par ville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d’être référencé par Google, il est nécessaire de créer une page par ville</a:t>
            </a:r>
            <a:endParaRPr lang="fr-FR" dirty="0"/>
          </a:p>
          <a:p>
            <a:r>
              <a:rPr lang="fr-FR" dirty="0" smtClean="0"/>
              <a:t>Résultat similaire à la page de résultat de recherche disponible à partir de la page d’accueil ( sauf l’url qui doit contenir le nom de la ville)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94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globale de liste des villes référencées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fois nos X pages de villes  crées, il faut les afficher sur une page, par exemple  Toute La France pour que Google puisse accéder à chacune de ces adresses.</a:t>
            </a:r>
          </a:p>
          <a:p>
            <a:r>
              <a:rPr lang="fr-FR" dirty="0" smtClean="0"/>
              <a:t>Les utilisateurs ne viennent pas d’habitude sur cette page</a:t>
            </a:r>
          </a:p>
        </p:txBody>
      </p:sp>
    </p:spTree>
    <p:extLst>
      <p:ext uri="{BB962C8B-B14F-4D97-AF65-F5344CB8AC3E}">
        <p14:creationId xmlns:p14="http://schemas.microsoft.com/office/powerpoint/2010/main" val="296577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 à créer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Données disponibles ici :</a:t>
            </a:r>
          </a:p>
          <a:p>
            <a:r>
              <a:rPr lang="fr-FR" dirty="0">
                <a:hlinkClick r:id="rId2"/>
              </a:rPr>
              <a:t>https://www.data.gouv.fr/fr/datasets/liste-des-boites-aux-lettres-de-rue-france-metropolitaine-et-dom-1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TODO : télécharger le fichier et trouver un moyen d’insérer ces données dans une base de données que l’on va exploiter dans notre site web,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81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Logique de recherche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Bien entendu il vous faudra implémenter la logique de recherche qui permet à partir d’une ville ( ou d’une position GPS) de trouver toutes les boites aux lettres à proximité</a:t>
            </a:r>
          </a:p>
          <a:p>
            <a:endParaRPr lang="fr-FR" dirty="0"/>
          </a:p>
          <a:p>
            <a:r>
              <a:rPr lang="fr-FR" dirty="0" smtClean="0"/>
              <a:t>L’utilisation de Google </a:t>
            </a:r>
            <a:r>
              <a:rPr lang="fr-FR" dirty="0" err="1" smtClean="0"/>
              <a:t>Geolocalisation</a:t>
            </a:r>
            <a:r>
              <a:rPr lang="fr-FR" dirty="0" smtClean="0"/>
              <a:t> API est une idée pour convertir une adresse ou un nom de ville en coordonnées GPS.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542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379</Words>
  <Application>Microsoft Office PowerPoint</Application>
  <PresentationFormat>Grand écran</PresentationFormat>
  <Paragraphs>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Salle d’ions</vt:lpstr>
      <vt:lpstr>Projet ASP.NET MVC</vt:lpstr>
      <vt:lpstr>Intérêt de travailler sur un Projet Réel et visible</vt:lpstr>
      <vt:lpstr>Site web pour aider les gens à trouver une boite aux lettres</vt:lpstr>
      <vt:lpstr>Page accueil</vt:lpstr>
      <vt:lpstr>Page résultats de recherches</vt:lpstr>
      <vt:lpstr>Page par ville</vt:lpstr>
      <vt:lpstr>Page globale de liste des villes référencées</vt:lpstr>
      <vt:lpstr>Base de données à créer</vt:lpstr>
      <vt:lpstr>Logique de recherche</vt:lpstr>
      <vt:lpstr>CSS et aspect joli</vt:lpstr>
      <vt:lpstr>Héberger le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ASP.NET MVC</dc:title>
  <dc:creator>stagiaire</dc:creator>
  <cp:lastModifiedBy>stagiaire</cp:lastModifiedBy>
  <cp:revision>4</cp:revision>
  <dcterms:created xsi:type="dcterms:W3CDTF">2019-04-29T08:53:57Z</dcterms:created>
  <dcterms:modified xsi:type="dcterms:W3CDTF">2019-04-29T10:03:24Z</dcterms:modified>
</cp:coreProperties>
</file>