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48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5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4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3345-2B10-4BEF-B389-8DBB0147F95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A961-7016-4E6C-BF55-AB43474B9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2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130" y="1013253"/>
            <a:ext cx="7352270" cy="54246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Payant </a:t>
            </a:r>
          </a:p>
          <a:p>
            <a:pPr algn="ctr"/>
            <a:r>
              <a:rPr lang="fr-FR" dirty="0" smtClean="0"/>
              <a:t>Envoi moi ton année et 1€ je t’envoie ton </a:t>
            </a:r>
            <a:r>
              <a:rPr lang="fr-FR" dirty="0" err="1" smtClean="0"/>
              <a:t>age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48431" y="1346885"/>
            <a:ext cx="3410466" cy="174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Service (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Address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:/8257, Binding</a:t>
            </a:r>
          </a:p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(HTTP, ..)</a:t>
            </a:r>
          </a:p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, Contrat (</a:t>
            </a:r>
          </a:p>
          <a:p>
            <a:pPr algn="ctr"/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GetAgeFromYear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431" y="4454609"/>
            <a:ext cx="3410466" cy="174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Hebergeur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(IIS, Application Console,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Widows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service)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422" y="1544595"/>
            <a:ext cx="1952367" cy="116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22421" y="3873842"/>
            <a:ext cx="1952367" cy="116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2</a:t>
            </a:r>
          </a:p>
          <a:p>
            <a:pPr algn="ctr"/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98357" y="4454609"/>
            <a:ext cx="2001794" cy="38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881816" y="3175686"/>
            <a:ext cx="111211" cy="127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474941" y="3175686"/>
            <a:ext cx="86497" cy="10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421924" y="4843849"/>
            <a:ext cx="1878227" cy="4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124" y="1124465"/>
            <a:ext cx="3373395" cy="381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Monolithique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33784" y="3995351"/>
            <a:ext cx="7129847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33784" y="3033584"/>
            <a:ext cx="7129847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Metier</a:t>
            </a:r>
            <a:r>
              <a:rPr lang="fr-FR" dirty="0" smtClean="0"/>
              <a:t> (Logique)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33784" y="2071817"/>
            <a:ext cx="7006281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( </a:t>
            </a:r>
            <a:r>
              <a:rPr lang="fr-FR" dirty="0" err="1" smtClean="0"/>
              <a:t>ServiceWCF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831491" y="2141837"/>
            <a:ext cx="1285104" cy="708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hebergement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84259" y="2141836"/>
            <a:ext cx="1511643" cy="708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pour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4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scenario avec un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4227" y="2150785"/>
            <a:ext cx="1507525" cy="672026"/>
          </a:xfrm>
        </p:spPr>
        <p:txBody>
          <a:bodyPr/>
          <a:lstStyle/>
          <a:p>
            <a:r>
              <a:rPr lang="fr-FR" dirty="0" smtClean="0"/>
              <a:t>50€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27206" y="2014151"/>
            <a:ext cx="2681416" cy="211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Ecommerce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5427" y="2273643"/>
            <a:ext cx="2681416" cy="211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intermédiaire paiement</a:t>
            </a:r>
          </a:p>
          <a:p>
            <a:pPr algn="ctr"/>
            <a:r>
              <a:rPr lang="fr-FR" dirty="0" smtClean="0"/>
              <a:t>Web service </a:t>
            </a:r>
            <a:r>
              <a:rPr lang="fr-FR" dirty="0" err="1" smtClean="0"/>
              <a:t>ecoute</a:t>
            </a:r>
            <a:r>
              <a:rPr lang="fr-FR" dirty="0" smtClean="0"/>
              <a:t> s’il y a des transactions à réaliser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127157" y="2669059"/>
            <a:ext cx="2018270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250724" y="4114800"/>
            <a:ext cx="1742303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07508" y="4564789"/>
            <a:ext cx="317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Transaction </a:t>
            </a:r>
            <a:r>
              <a:rPr lang="fr-FR" dirty="0" err="1" smtClean="0"/>
              <a:t>acceptee</a:t>
            </a:r>
            <a:r>
              <a:rPr lang="fr-FR" dirty="0" smtClean="0"/>
              <a:t> ou rejetée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427206" y="4324155"/>
            <a:ext cx="2681416" cy="211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Ecommerce</a:t>
            </a:r>
            <a:r>
              <a:rPr lang="fr-FR" dirty="0" smtClean="0"/>
              <a:t>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487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Exemple de scenario avec un webservice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3</cp:revision>
  <dcterms:created xsi:type="dcterms:W3CDTF">2019-04-30T12:49:27Z</dcterms:created>
  <dcterms:modified xsi:type="dcterms:W3CDTF">2019-04-30T13:35:47Z</dcterms:modified>
</cp:coreProperties>
</file>