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Karla" panose="020B060402020202020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0882A1-97C6-48C6-A1EA-3B3E4CC94D5A}">
  <a:tblStyle styleId="{790882A1-97C6-48C6-A1EA-3B3E4CC94D5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5534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2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blotiere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oranco.fr/formation/module/135-pattern-mvvm-creer-une-application-distribuee-ateli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412825" y="3367250"/>
            <a:ext cx="4229100" cy="118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fr-FR" b="0" cap="all"/>
              <a:t>PATTERN MVVM </a:t>
            </a:r>
            <a:r>
              <a:rPr lang="fr-FR" b="0" cap="all"/>
              <a:t>: </a:t>
            </a:r>
            <a:r>
              <a:rPr lang="fr-FR" b="0" cap="all" smtClean="0"/>
              <a:t>CREER </a:t>
            </a:r>
            <a:r>
              <a:rPr lang="fr-FR" b="0" cap="all"/>
              <a:t>UNE APPLICATION DISTRIBUÉE - ATELIER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700" y="383075"/>
            <a:ext cx="1134225" cy="11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Thomas Blotiere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28" y="199062"/>
            <a:ext cx="1609725" cy="14382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Développeur </a:t>
            </a:r>
            <a:r>
              <a:rPr lang="fr-FR"/>
              <a:t>C# </a:t>
            </a:r>
            <a:r>
              <a:rPr lang="fr-FR" smtClean="0"/>
              <a:t>depuis </a:t>
            </a:r>
            <a:r>
              <a:rPr lang="fr-FR"/>
              <a:t>2006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Formateur depuis 2017</a:t>
            </a:r>
          </a:p>
          <a:p>
            <a:endParaRPr lang="fr-FR" smtClean="0"/>
          </a:p>
          <a:p>
            <a:r>
              <a:rPr lang="fr-FR" smtClean="0">
                <a:hlinkClick r:id="rId3"/>
              </a:rPr>
              <a:t>thomas.blotiere@gmail.com</a:t>
            </a:r>
            <a:endParaRPr lang="fr-FR" smtClean="0"/>
          </a:p>
          <a:p>
            <a:r>
              <a:rPr lang="fr-FR" smtClean="0"/>
              <a:t>06 33 41 67 88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08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31" y="777496"/>
            <a:ext cx="4682211" cy="450804"/>
          </a:xfrm>
        </p:spPr>
        <p:txBody>
          <a:bodyPr/>
          <a:lstStyle/>
          <a:p>
            <a:r>
              <a:rPr lang="fr-FR" smtClean="0"/>
              <a:t>Objectifs pédagogique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41" y="1228299"/>
            <a:ext cx="3774635" cy="2709079"/>
          </a:xfrm>
        </p:spPr>
        <p:txBody>
          <a:bodyPr/>
          <a:lstStyle/>
          <a:p>
            <a:pPr marL="171450" indent="-171450"/>
            <a:r>
              <a:rPr lang="fr-FR" sz="1100"/>
              <a:t>Comprendre les problématiques de couplage entre classes </a:t>
            </a:r>
            <a:r>
              <a:rPr lang="fr-FR" sz="1100"/>
              <a:t>concrètes </a:t>
            </a:r>
            <a:endParaRPr lang="fr-FR" sz="1100" smtClean="0"/>
          </a:p>
          <a:p>
            <a:pPr marL="171450" indent="-171450"/>
            <a:r>
              <a:rPr lang="fr-FR" sz="1100" smtClean="0"/>
              <a:t>Maitriser </a:t>
            </a:r>
            <a:r>
              <a:rPr lang="fr-FR" sz="1100"/>
              <a:t>le MVVM et le développement d’une application </a:t>
            </a:r>
            <a:r>
              <a:rPr lang="fr-FR" sz="1100"/>
              <a:t>DOTNET </a:t>
            </a:r>
            <a:endParaRPr lang="fr-FR" sz="1100" smtClean="0"/>
          </a:p>
          <a:p>
            <a:pPr marL="171450" indent="-171450"/>
            <a:r>
              <a:rPr lang="fr-FR" sz="1100" smtClean="0"/>
              <a:t>Mettre </a:t>
            </a:r>
            <a:r>
              <a:rPr lang="fr-FR" sz="1100"/>
              <a:t>en œuvre le faible couplage, l'injection de </a:t>
            </a:r>
            <a:r>
              <a:rPr lang="fr-FR" sz="1100"/>
              <a:t>dépendance </a:t>
            </a:r>
            <a:endParaRPr lang="fr-FR" sz="1100" smtClean="0"/>
          </a:p>
          <a:p>
            <a:pPr marL="171450" indent="-171450"/>
            <a:r>
              <a:rPr lang="fr-FR" sz="1100" smtClean="0"/>
              <a:t>Utiliser </a:t>
            </a:r>
            <a:r>
              <a:rPr lang="fr-FR" sz="1100"/>
              <a:t>l'interface ICommand et la </a:t>
            </a:r>
            <a:r>
              <a:rPr lang="fr-FR" sz="1100"/>
              <a:t>classe </a:t>
            </a:r>
            <a:r>
              <a:rPr lang="fr-FR" sz="1100" smtClean="0"/>
              <a:t>DelegateCommand </a:t>
            </a:r>
          </a:p>
          <a:p>
            <a:pPr marL="171450" indent="-171450"/>
            <a:r>
              <a:rPr lang="fr-FR" sz="1100" smtClean="0"/>
              <a:t>Revoir </a:t>
            </a:r>
            <a:r>
              <a:rPr lang="fr-FR" sz="1100"/>
              <a:t>tous les concepts étudiés dans un projet de A à Z</a:t>
            </a:r>
          </a:p>
          <a:p>
            <a:pPr>
              <a:buNone/>
            </a:pPr>
            <a:endParaRPr lang="fr-FR" sz="1000"/>
          </a:p>
        </p:txBody>
      </p:sp>
    </p:spTree>
    <p:extLst>
      <p:ext uri="{BB962C8B-B14F-4D97-AF65-F5344CB8AC3E}">
        <p14:creationId xmlns:p14="http://schemas.microsoft.com/office/powerpoint/2010/main" val="307111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36" y="265703"/>
            <a:ext cx="3148199" cy="485699"/>
          </a:xfrm>
        </p:spPr>
        <p:txBody>
          <a:bodyPr/>
          <a:lstStyle/>
          <a:p>
            <a:r>
              <a:rPr lang="fr-FR" smtClean="0"/>
              <a:t>Programme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3880" y="999983"/>
            <a:ext cx="3148199" cy="2255700"/>
          </a:xfrm>
        </p:spPr>
        <p:txBody>
          <a:bodyPr/>
          <a:lstStyle/>
          <a:p>
            <a:r>
              <a:rPr lang="fr-FR" sz="1600">
                <a:hlinkClick r:id="rId2"/>
              </a:rPr>
              <a:t>https://www.doranco.fr/formation/module/135-pattern-mvvm-creer-une-application-distribuee-atelier</a:t>
            </a:r>
            <a:endParaRPr lang="fr-FR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449" y="265703"/>
            <a:ext cx="4905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9722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</Words>
  <Application>Microsoft Office PowerPoint</Application>
  <PresentationFormat>On-screen Show (16:9)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Karla</vt:lpstr>
      <vt:lpstr>Arial</vt:lpstr>
      <vt:lpstr>Montserrat</vt:lpstr>
      <vt:lpstr>Arvirargus template</vt:lpstr>
      <vt:lpstr>PATTERN MVVM : CREER UNE APPLICATION DISTRIBUÉE - ATELIER</vt:lpstr>
      <vt:lpstr>Thomas Blotiere</vt:lpstr>
      <vt:lpstr>Objectifs pédagogique</vt:lpstr>
      <vt:lpstr>Programme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de cours ASP.NET</dc:title>
  <cp:lastModifiedBy>Thomaspro</cp:lastModifiedBy>
  <cp:revision>8</cp:revision>
  <dcterms:modified xsi:type="dcterms:W3CDTF">2019-05-05T16:58:02Z</dcterms:modified>
</cp:coreProperties>
</file>