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MVVM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Model View ViEW MODEL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5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Responsabilités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View : Structure de l’affichage ( statique ou animations) </a:t>
            </a:r>
          </a:p>
          <a:p>
            <a:pPr lvl="1"/>
            <a:r>
              <a:rPr lang="fr-FR" smtClean="0"/>
              <a:t>=&gt; Objectif pas de logique dans la view (dans le code Behind)</a:t>
            </a:r>
          </a:p>
          <a:p>
            <a:r>
              <a:rPr lang="fr-FR" smtClean="0"/>
              <a:t>Model : Données et logique métier</a:t>
            </a:r>
          </a:p>
          <a:p>
            <a:r>
              <a:rPr lang="fr-FR" smtClean="0"/>
              <a:t>ViewModel : </a:t>
            </a:r>
          </a:p>
          <a:p>
            <a:pPr lvl="1"/>
            <a:r>
              <a:rPr lang="fr-FR" smtClean="0"/>
              <a:t>Fournir des données nécessaires à la View</a:t>
            </a:r>
          </a:p>
          <a:p>
            <a:pPr lvl="1"/>
            <a:r>
              <a:rPr lang="fr-FR" smtClean="0"/>
              <a:t>Encaspsuler la logique d’intéraction de la View ( Boutons, navigation, appels uw services métiers)</a:t>
            </a:r>
          </a:p>
          <a:p>
            <a:pPr lvl="1"/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89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Equation fondamentale de MVVM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pPr marL="0" indent="0" algn="ctr">
              <a:buNone/>
            </a:pPr>
            <a:r>
              <a:rPr lang="fr-FR" sz="3200"/>
              <a:t>Equation fondamentale de </a:t>
            </a:r>
            <a:r>
              <a:rPr lang="fr-FR" sz="3200" smtClean="0"/>
              <a:t>MVVM</a:t>
            </a:r>
          </a:p>
          <a:p>
            <a:pPr marL="0" indent="0" algn="ctr">
              <a:buNone/>
            </a:pPr>
            <a:r>
              <a:rPr lang="fr-FR" sz="4000" b="1" smtClean="0"/>
              <a:t>View.DataContext = ViewModel</a:t>
            </a:r>
            <a:endParaRPr lang="fr-FR" sz="4000" b="1"/>
          </a:p>
        </p:txBody>
      </p:sp>
    </p:spTree>
    <p:extLst>
      <p:ext uri="{BB962C8B-B14F-4D97-AF65-F5344CB8AC3E}">
        <p14:creationId xmlns:p14="http://schemas.microsoft.com/office/powerpoint/2010/main" val="40077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Démo/Exercice simple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500" smtClean="0"/>
              <a:t>Créer un projet avec un TextBlock où est affiché «  Ceci est un message »</a:t>
            </a:r>
          </a:p>
          <a:p>
            <a:r>
              <a:rPr lang="fr-FR" sz="2500" smtClean="0"/>
              <a:t>Commencer par la manière non MVVM (comme vous voulez) et ensuite réfléchir à comment faire cela en MVVM.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70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But de MVVM, MVC … : Separation of concerns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smtClean="0"/>
              <a:t>MVVM sert principalement à assurer une bonne « separation of concerns »</a:t>
            </a:r>
          </a:p>
          <a:p>
            <a:endParaRPr lang="fr-FR" sz="3200"/>
          </a:p>
          <a:p>
            <a:endParaRPr lang="fr-FR" sz="3200" smtClean="0"/>
          </a:p>
          <a:p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232182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que la Separation of concerns ?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435" y="2491532"/>
            <a:ext cx="3616446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9158" y="2733867"/>
            <a:ext cx="5542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/>
              <a:t>Facile et rapide de ranger les vêtements</a:t>
            </a:r>
          </a:p>
          <a:p>
            <a:endParaRPr lang="fr-FR" sz="2400"/>
          </a:p>
          <a:p>
            <a:r>
              <a:rPr lang="fr-FR" sz="2400" smtClean="0"/>
              <a:t>Par contre pour s’habiller, lent </a:t>
            </a:r>
            <a:endParaRPr lang="fr-FR" sz="2400"/>
          </a:p>
        </p:txBody>
      </p:sp>
      <p:sp>
        <p:nvSpPr>
          <p:cNvPr id="6" name="TextBox 5"/>
          <p:cNvSpPr txBox="1"/>
          <p:nvPr/>
        </p:nvSpPr>
        <p:spPr>
          <a:xfrm>
            <a:off x="5346441" y="4991878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Ex : Notre logiciel de Pendu dans l’etat initial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30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Qu’est ce que la Separation of concerns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889" y="2659484"/>
            <a:ext cx="4973857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1469" y="3023117"/>
            <a:ext cx="4133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Prend un peu plus de temps pour ranger les vêtements</a:t>
            </a:r>
          </a:p>
          <a:p>
            <a:endParaRPr lang="fr-FR"/>
          </a:p>
          <a:p>
            <a:r>
              <a:rPr lang="fr-FR" smtClean="0"/>
              <a:t>Rapide de trouver un vêtement pour s’habiller</a:t>
            </a:r>
          </a:p>
          <a:p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6391470" y="4954555"/>
            <a:ext cx="435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Ex : Notre logiciel de Pendu après avoir respecté au moins les 2 premiers principes SOLID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38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Pourquoi est ce important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smtClean="0"/>
              <a:t>Une seule raison : </a:t>
            </a:r>
            <a:r>
              <a:rPr lang="fr-FR" sz="3200" b="1" smtClean="0"/>
              <a:t>l’efficience</a:t>
            </a:r>
            <a:r>
              <a:rPr lang="fr-FR" sz="3200" smtClean="0"/>
              <a:t> !</a:t>
            </a:r>
          </a:p>
          <a:p>
            <a:endParaRPr lang="fr-FR" sz="3200"/>
          </a:p>
          <a:p>
            <a:r>
              <a:rPr lang="fr-FR" smtClean="0"/>
              <a:t>Du code monolitique ( désordonné ) un temp soit peu complexe coute bien plus cher à </a:t>
            </a:r>
            <a:r>
              <a:rPr lang="fr-FR" b="1" smtClean="0"/>
              <a:t>maintenir</a:t>
            </a:r>
            <a:r>
              <a:rPr lang="fr-FR"/>
              <a:t> </a:t>
            </a:r>
            <a:r>
              <a:rPr lang="fr-FR" smtClean="0"/>
              <a:t>et </a:t>
            </a:r>
            <a:r>
              <a:rPr lang="fr-FR" b="1" smtClean="0"/>
              <a:t>faire évoluer</a:t>
            </a:r>
            <a:r>
              <a:rPr lang="fr-FR" smtClean="0"/>
              <a:t>.</a:t>
            </a:r>
          </a:p>
          <a:p>
            <a:r>
              <a:rPr lang="fr-FR" smtClean="0"/>
              <a:t>De plus on améliore la </a:t>
            </a:r>
            <a:r>
              <a:rPr lang="fr-FR" b="1" smtClean="0"/>
              <a:t>testabilité</a:t>
            </a:r>
            <a:r>
              <a:rPr lang="fr-FR" smtClean="0"/>
              <a:t> de l’application,</a:t>
            </a:r>
          </a:p>
          <a:p>
            <a:r>
              <a:rPr lang="fr-FR" smtClean="0"/>
              <a:t>Cout encore plus élevé si plusieurs développeurs travaillent sur le projet ; Risque de tout mettre à la poubelle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8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Bonne séparation des concerns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361062" cy="3416300"/>
          </a:xfrm>
        </p:spPr>
        <p:txBody>
          <a:bodyPr/>
          <a:lstStyle/>
          <a:p>
            <a:r>
              <a:rPr lang="fr-FR" smtClean="0"/>
              <a:t>Des projets avec des responsabilités claires</a:t>
            </a:r>
          </a:p>
          <a:p>
            <a:r>
              <a:rPr lang="fr-FR" smtClean="0"/>
              <a:t>Des classes qui ne font qu’une seule chose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07" y="1923906"/>
            <a:ext cx="7092219" cy="47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MVVM Schéma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977448" y="4338734"/>
            <a:ext cx="3197793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View Model </a:t>
            </a:r>
            <a:r>
              <a:rPr lang="fr-FR" sz="1400" smtClean="0"/>
              <a:t>( equivalent du controlleur )</a:t>
            </a:r>
            <a:endParaRPr lang="fr-FR" sz="1400"/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520472" y="4917233"/>
            <a:ext cx="3456976" cy="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3617" y="4443317"/>
            <a:ext cx="24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Input utilisateur (Clic bouton, Resize …)</a:t>
            </a:r>
            <a:endParaRPr lang="fr-FR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9910" y="3769568"/>
            <a:ext cx="1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47166" y="3769568"/>
            <a:ext cx="1665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7448" y="2640562"/>
            <a:ext cx="3197793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Modèle (Logique métier, Database)</a:t>
            </a:r>
            <a:endParaRPr lang="fr-FR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7175241" y="4954554"/>
            <a:ext cx="105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29600" y="4338734"/>
            <a:ext cx="2080727" cy="123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View </a:t>
            </a:r>
            <a:endParaRPr lang="fr-F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310327" y="4954554"/>
            <a:ext cx="116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95722" y="386948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Affichage à jour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25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MVVM schéma 2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26" y="2523153"/>
            <a:ext cx="6257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Differences entre MVC et MVVM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View Model s’appelle le controlleur dans le modèle MVC</a:t>
            </a:r>
          </a:p>
          <a:p>
            <a:r>
              <a:rPr lang="fr-FR" smtClean="0"/>
              <a:t>Le Controller MVC est instancié puis détruit à chaque requete</a:t>
            </a:r>
          </a:p>
          <a:p>
            <a:r>
              <a:rPr lang="fr-FR" smtClean="0"/>
              <a:t>Alors que le View Model est en vie tant que l’application WPF est en vie,</a:t>
            </a:r>
          </a:p>
        </p:txBody>
      </p:sp>
    </p:spTree>
    <p:extLst>
      <p:ext uri="{BB962C8B-B14F-4D97-AF65-F5344CB8AC3E}">
        <p14:creationId xmlns:p14="http://schemas.microsoft.com/office/powerpoint/2010/main" val="198920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</TotalTime>
  <Words>324</Words>
  <Application>Microsoft Office PowerPoint</Application>
  <PresentationFormat>Grand écran</PresentationFormat>
  <Paragraphs>49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MVVM</vt:lpstr>
      <vt:lpstr>But de MVVM, MVC … : Separation of concerns</vt:lpstr>
      <vt:lpstr>Qu’est ce que la Separation of concerns ?</vt:lpstr>
      <vt:lpstr>Qu’est ce que la Separation of concerns ?</vt:lpstr>
      <vt:lpstr>Pourquoi est ce important ?</vt:lpstr>
      <vt:lpstr>Bonne séparation des concerns</vt:lpstr>
      <vt:lpstr>MVVM Schéma</vt:lpstr>
      <vt:lpstr>MVVM schéma 2</vt:lpstr>
      <vt:lpstr>Differences entre MVC et MVVM</vt:lpstr>
      <vt:lpstr>Responsabilités</vt:lpstr>
      <vt:lpstr>Equation fondamentale de MVVM</vt:lpstr>
      <vt:lpstr>Démo/Exercice simple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</dc:title>
  <dc:creator>Thomaspro</dc:creator>
  <cp:lastModifiedBy>stagiaire</cp:lastModifiedBy>
  <cp:revision>17</cp:revision>
  <dcterms:created xsi:type="dcterms:W3CDTF">2019-05-04T07:43:32Z</dcterms:created>
  <dcterms:modified xsi:type="dcterms:W3CDTF">2019-05-06T07:00:44Z</dcterms:modified>
</cp:coreProperties>
</file>