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yougerthen/relativesources-in-wp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Bindings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Alimenter la vue avec des donnees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8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Mode self  : Binder sur un enfant ou un parent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Binder sur un enfant avec Relative source : </a:t>
            </a: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r>
              <a:rPr lang="fr-FR" sz="2000" smtClean="0"/>
              <a:t>&lt;</a:t>
            </a:r>
            <a:r>
              <a:rPr lang="fr-FR" sz="2000"/>
              <a:t>DataTrigger Binding</a:t>
            </a:r>
            <a:r>
              <a:rPr lang="fr-FR" sz="2000" b="1"/>
              <a:t>="{Binding RelativeSource={RelativeSource Self}</a:t>
            </a:r>
            <a:r>
              <a:rPr lang="fr-FR" sz="2000"/>
              <a:t>, </a:t>
            </a:r>
            <a:r>
              <a:rPr lang="fr-FR" sz="2000" b="1"/>
              <a:t>Path=Child.Children[2].Name</a:t>
            </a:r>
            <a:r>
              <a:rPr lang="fr-FR" sz="2000" b="1" smtClean="0"/>
              <a:t>}"   </a:t>
            </a:r>
            <a:r>
              <a:rPr lang="fr-FR" sz="2000"/>
              <a:t>Value="SearchTextBox"&gt;</a:t>
            </a:r>
          </a:p>
          <a:p>
            <a:pPr marL="0" indent="0">
              <a:buNone/>
            </a:pPr>
            <a:r>
              <a:rPr lang="fr-FR" sz="2000" smtClean="0"/>
              <a:t>               </a:t>
            </a:r>
            <a:r>
              <a:rPr lang="fr-FR" sz="2000"/>
              <a:t>&lt;Setter Property="Visibility" Value="Hidden</a:t>
            </a:r>
            <a:r>
              <a:rPr lang="fr-FR" sz="2000" smtClean="0"/>
              <a:t>"/&gt;</a:t>
            </a:r>
            <a:endParaRPr lang="fr-FR" sz="2000"/>
          </a:p>
          <a:p>
            <a:pPr marL="0" indent="0">
              <a:buNone/>
            </a:pPr>
            <a:r>
              <a:rPr lang="fr-FR" sz="2000" smtClean="0"/>
              <a:t>&lt;/</a:t>
            </a:r>
            <a:r>
              <a:rPr lang="fr-FR" sz="2000"/>
              <a:t>DataTrigger&gt;</a:t>
            </a:r>
          </a:p>
        </p:txBody>
      </p:sp>
    </p:spTree>
    <p:extLst>
      <p:ext uri="{BB962C8B-B14F-4D97-AF65-F5344CB8AC3E}">
        <p14:creationId xmlns:p14="http://schemas.microsoft.com/office/powerpoint/2010/main" val="388241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Mode self  : Binder sur un enfant ou un parent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273" y="3930554"/>
            <a:ext cx="6853234" cy="1544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955" y="2620370"/>
            <a:ext cx="1029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/>
              <a:t>A partir de l’element en cours, on peut naviguer vers les parents à l’aide de </a:t>
            </a:r>
            <a:r>
              <a:rPr lang="fr-FR" sz="2400" i="1" smtClean="0"/>
              <a:t>Parent.XXX</a:t>
            </a:r>
            <a:r>
              <a:rPr lang="fr-FR" sz="2400" smtClean="0"/>
              <a:t> 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92228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Binder sur une propriété d’un ancêtre, second moyen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Afin de binder sur une propriété d’un ancetre, il est également possible d’utilsier FindAncestor :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40" y="3452293"/>
            <a:ext cx="5123016" cy="25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TP Bindings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smtClean="0"/>
              <a:t>Charger la solution TP bindings et regarder les instructions dans la vue Main.xaml</a:t>
            </a:r>
          </a:p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154954" y="3955876"/>
            <a:ext cx="979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https://www.c-sharpcorner.com/UploadFile/yougerthen/relativesources-in-wpf/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9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But du Binding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Le binding sert à </a:t>
            </a:r>
            <a:r>
              <a:rPr lang="fr-FR" sz="3200" b="1" smtClean="0"/>
              <a:t>alimenter la View en données en provenance du ViewModel</a:t>
            </a:r>
            <a:r>
              <a:rPr lang="fr-FR" sz="3200" smtClean="0"/>
              <a:t> </a:t>
            </a:r>
            <a:r>
              <a:rPr lang="fr-FR" sz="2400" smtClean="0"/>
              <a:t>ou d’autres d’éléments de la vue.</a:t>
            </a:r>
          </a:p>
        </p:txBody>
      </p:sp>
    </p:spTree>
    <p:extLst>
      <p:ext uri="{BB962C8B-B14F-4D97-AF65-F5344CB8AC3E}">
        <p14:creationId xmlns:p14="http://schemas.microsoft.com/office/powerpoint/2010/main" val="41886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Notion de DataContext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98" y="2524836"/>
            <a:ext cx="9228131" cy="32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Binding sur une propriété du 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Toutes les propriétés exposées dans le DataContext de la View sont accessibles directement 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22" y="3458143"/>
            <a:ext cx="65055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33" y="4003223"/>
            <a:ext cx="405765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62" y="4003223"/>
            <a:ext cx="4629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Path : nom de la propriété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La variable </a:t>
            </a:r>
            <a:r>
              <a:rPr lang="fr-FR" b="1" smtClean="0"/>
              <a:t>Path</a:t>
            </a:r>
            <a:r>
              <a:rPr lang="fr-FR" smtClean="0"/>
              <a:t> spécifie le nom de la propriété :</a:t>
            </a:r>
          </a:p>
          <a:p>
            <a:endParaRPr lang="fr-FR"/>
          </a:p>
          <a:p>
            <a:endParaRPr lang="fr-FR" smtClean="0"/>
          </a:p>
          <a:p>
            <a:r>
              <a:rPr lang="fr-FR" smtClean="0"/>
              <a:t>Le nom Path = peut etre omis s’il n’y a pas d’ambiguité :  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38985"/>
            <a:ext cx="8547583" cy="37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258101"/>
            <a:ext cx="8416102" cy="4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ElementName : Binder sur un autre element de la vue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La variable </a:t>
            </a:r>
            <a:r>
              <a:rPr lang="fr-FR" b="1" smtClean="0"/>
              <a:t>ElementName </a:t>
            </a:r>
            <a:r>
              <a:rPr lang="fr-FR" smtClean="0"/>
              <a:t>permet de spécifier à partir de quel élement de la vue on veut binder. </a:t>
            </a:r>
          </a:p>
          <a:p>
            <a:r>
              <a:rPr lang="fr-FR" smtClean="0"/>
              <a:t>Dans ce cas on ne bind pas sur le ViewModel mais sur </a:t>
            </a:r>
            <a:r>
              <a:rPr lang="fr-FR" b="1" smtClean="0"/>
              <a:t>un autre élément de la View</a:t>
            </a:r>
          </a:p>
          <a:p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29" y="4121624"/>
            <a:ext cx="10602222" cy="13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Binding sur quelles propriétés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17148"/>
            <a:ext cx="8825659" cy="3416300"/>
          </a:xfrm>
        </p:spPr>
        <p:txBody>
          <a:bodyPr/>
          <a:lstStyle/>
          <a:p>
            <a:r>
              <a:rPr lang="fr-FR" smtClean="0"/>
              <a:t>On peut binder de multiples propriétés dans la vue pour les alimenter en données 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20224"/>
            <a:ext cx="9503855" cy="7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Relative Sources pour binder sur un autre élément de la vue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i="1" smtClean="0"/>
              <a:t>Au lieu de spécifier un element par nom, je veux binder en montant ou descendant dans l’arbre des controles</a:t>
            </a:r>
          </a:p>
          <a:p>
            <a:r>
              <a:rPr lang="fr-FR" sz="2800" smtClean="0"/>
              <a:t>Mode self : </a:t>
            </a:r>
            <a:r>
              <a:rPr lang="fr-FR" sz="2200" smtClean="0"/>
              <a:t>objet en cours</a:t>
            </a:r>
          </a:p>
          <a:p>
            <a:r>
              <a:rPr lang="fr-FR" sz="2800" smtClean="0"/>
              <a:t>FindAncestor : </a:t>
            </a:r>
            <a:r>
              <a:rPr lang="fr-FR" sz="2200" smtClean="0"/>
              <a:t>Trouver un element parent</a:t>
            </a:r>
          </a:p>
          <a:p>
            <a:r>
              <a:rPr lang="fr-FR" sz="2800" smtClean="0"/>
              <a:t>Templated Parent : </a:t>
            </a:r>
            <a:r>
              <a:rPr lang="fr-FR" sz="2200"/>
              <a:t>Trouver un element </a:t>
            </a:r>
            <a:r>
              <a:rPr lang="fr-FR" sz="2200" smtClean="0"/>
              <a:t>parent dans un template</a:t>
            </a:r>
          </a:p>
        </p:txBody>
      </p:sp>
    </p:spTree>
    <p:extLst>
      <p:ext uri="{BB962C8B-B14F-4D97-AF65-F5344CB8AC3E}">
        <p14:creationId xmlns:p14="http://schemas.microsoft.com/office/powerpoint/2010/main" val="185691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Relative sources  : Mode self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Je veux binder sur une autre propriété de l’objet en cours : les 2 exemples ci-dessous sont équivalents : 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7" y="3630305"/>
            <a:ext cx="5486114" cy="1601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41" y="3630305"/>
            <a:ext cx="6000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574</TotalTime>
  <Words>346</Words>
  <Application>Microsoft Office PowerPoint</Application>
  <PresentationFormat>Grand écran</PresentationFormat>
  <Paragraphs>37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Bindings</vt:lpstr>
      <vt:lpstr>But du Binding</vt:lpstr>
      <vt:lpstr>Notion de DataContext</vt:lpstr>
      <vt:lpstr>Binding sur une propriété du ViewModel</vt:lpstr>
      <vt:lpstr>Path : nom de la propriété</vt:lpstr>
      <vt:lpstr>ElementName : Binder sur un autre element de la vue</vt:lpstr>
      <vt:lpstr>Binding sur quelles propriétés ?</vt:lpstr>
      <vt:lpstr>Relative Sources pour binder sur un autre élément de la vue</vt:lpstr>
      <vt:lpstr>Relative sources  : Mode self</vt:lpstr>
      <vt:lpstr>Mode self  : Binder sur un enfant ou un parent </vt:lpstr>
      <vt:lpstr>Mode self  : Binder sur un enfant ou un parent </vt:lpstr>
      <vt:lpstr>Binder sur une propriété d’un ancêtre, second moyen</vt:lpstr>
      <vt:lpstr>TP Bindings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Bindings</dc:title>
  <dc:creator>Thomaspro</dc:creator>
  <cp:lastModifiedBy>stagiaire</cp:lastModifiedBy>
  <cp:revision>26</cp:revision>
  <dcterms:created xsi:type="dcterms:W3CDTF">2019-05-04T09:18:13Z</dcterms:created>
  <dcterms:modified xsi:type="dcterms:W3CDTF">2019-05-06T07:01:07Z</dcterms:modified>
</cp:coreProperties>
</file>