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4" r:id="rId10"/>
    <p:sldId id="305" r:id="rId11"/>
    <p:sldId id="306" r:id="rId12"/>
    <p:sldId id="265" r:id="rId13"/>
    <p:sldId id="263" r:id="rId14"/>
    <p:sldId id="267" r:id="rId15"/>
    <p:sldId id="268" r:id="rId16"/>
    <p:sldId id="269" r:id="rId17"/>
    <p:sldId id="270" r:id="rId18"/>
    <p:sldId id="296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72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29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Projet Friend Organizer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38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331652"/>
            <a:ext cx="8825659" cy="3416300"/>
          </a:xfrm>
        </p:spPr>
        <p:txBody>
          <a:bodyPr/>
          <a:lstStyle/>
          <a:p>
            <a:r>
              <a:rPr lang="fr-FR" dirty="0" smtClean="0"/>
              <a:t>Déléguer l’</a:t>
            </a:r>
            <a:r>
              <a:rPr lang="fr-FR" dirty="0" err="1" smtClean="0"/>
              <a:t>instantiation</a:t>
            </a:r>
            <a:r>
              <a:rPr lang="fr-FR" dirty="0" smtClean="0"/>
              <a:t> des objets dans un composant dédié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15" y="2985186"/>
            <a:ext cx="3626193" cy="32138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0" y="2884664"/>
            <a:ext cx="3655637" cy="34148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30346" y="4361935"/>
            <a:ext cx="1544595" cy="543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of Control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Ne consommer que des méthodes issues d’interface =&gt; faible couplage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02" y="3562350"/>
            <a:ext cx="3419475" cy="24574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97" y="3272104"/>
            <a:ext cx="3649748" cy="303794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5202195" y="4522573"/>
            <a:ext cx="1804086" cy="778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Préparer l’application pour l’injection de dépendances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le MainViewModel dans le contructeur de l’application 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16" y="3090571"/>
            <a:ext cx="4524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1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Préparer l’application pour l’injection de dépendances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mtClean="0"/>
              <a:t>Dans App.xaml Modifier supprimer StartupUri = MainWindow.xaml</a:t>
            </a:r>
          </a:p>
          <a:p>
            <a:r>
              <a:rPr lang="fr-FR" smtClean="0"/>
              <a:t>Remplacer avec Startup=«  Application_StartUp» pour que l’application démarre dans cette méthode et non en chargeant la vue MainView</a:t>
            </a:r>
          </a:p>
          <a:p>
            <a:r>
              <a:rPr lang="fr-FR" smtClean="0"/>
              <a:t>Ecrire le code suivant :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r>
              <a:rPr lang="fr-FR" smtClean="0"/>
              <a:t>Aller plus loin en injectant aussi le FriendMemoryRepository 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73" y="3918468"/>
            <a:ext cx="6753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3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le Nuget Autofac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classe bootstrapper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dossier StartUp (a créer aussi) créer une classe bootstrapper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244850"/>
            <a:ext cx="50006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Changer Application_StartUp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Application_Startup avec le code suivant 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34405"/>
            <a:ext cx="66770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1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Entity Framework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Vous pensiez vraiment y echapper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0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Arhcitecture de notre application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17" y="2335212"/>
            <a:ext cx="88201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Code First ou Db First au choix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la base de données, </a:t>
            </a:r>
          </a:p>
          <a:p>
            <a:r>
              <a:rPr lang="fr-FR" sz="2400" smtClean="0"/>
              <a:t>Créer la table Friends </a:t>
            </a:r>
          </a:p>
          <a:p>
            <a:r>
              <a:rPr lang="fr-FR" sz="2400" smtClean="0"/>
              <a:t>Peupler la table Friends avec quelques lignes de données</a:t>
            </a:r>
          </a:p>
        </p:txBody>
      </p:sp>
    </p:spTree>
    <p:extLst>
      <p:ext uri="{BB962C8B-B14F-4D97-AF65-F5344CB8AC3E}">
        <p14:creationId xmlns:p14="http://schemas.microsoft.com/office/powerpoint/2010/main" val="210745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simple de l’application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02" y="2292545"/>
            <a:ext cx="5676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Repository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Créer une nouvelle classe qui implémente IFriendsRepository mais va lire les données en base</a:t>
            </a:r>
          </a:p>
          <a:p>
            <a:r>
              <a:rPr lang="fr-FR" sz="2400" smtClean="0"/>
              <a:t>Utiliser ce nouveau Repository dans notre code au lieu de FriendsMemoryRepository</a:t>
            </a:r>
          </a:p>
          <a:p>
            <a:r>
              <a:rPr lang="fr-FR" sz="2400" smtClean="0"/>
              <a:t>Lancer l’application et vérifier que tout fonctionne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421314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Découpler l’IHM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Pas d’histoire d’amour dans notre appli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15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Architecture actuelle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95829"/>
            <a:ext cx="7981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7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Nouvelle architecture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18" y="2390775"/>
            <a:ext cx="7753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NavigationViewModel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nouveau VM NavigationViewModel avec uniquement la propriété Friends </a:t>
            </a:r>
          </a:p>
          <a:p>
            <a:r>
              <a:rPr lang="fr-FR" smtClean="0"/>
              <a:t>Créer une interface INavigationViewModel et utiliser celle-ci pour injecter le type concret </a:t>
            </a:r>
            <a:r>
              <a:rPr lang="fr-FR"/>
              <a:t>NavigationViewModel </a:t>
            </a:r>
            <a:r>
              <a:rPr lang="fr-FR" smtClean="0"/>
              <a:t>,</a:t>
            </a:r>
          </a:p>
          <a:p>
            <a:r>
              <a:rPr lang="fr-FR" smtClean="0"/>
              <a:t>Modifier d’autres classes pour utiliser ce nouveau VM.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33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2 moyens de binder un ViewModel à une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Dans le code du constructeur :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Ou dans le XAML :</a:t>
            </a:r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95947"/>
            <a:ext cx="8210550" cy="257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29" y="2667194"/>
            <a:ext cx="37909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Navigation 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dossier Views ( pas obliogatoire mais juste plus clair)</a:t>
            </a:r>
          </a:p>
          <a:p>
            <a:r>
              <a:rPr lang="fr-FR" smtClean="0"/>
              <a:t>Ajouter un nouveau UserControl (WPF) NavigationView.xaml</a:t>
            </a:r>
          </a:p>
          <a:p>
            <a:r>
              <a:rPr lang="fr-FR" smtClean="0"/>
              <a:t>Récupérer le xaml code de Main.xaml vers NavigationView.xaml</a:t>
            </a:r>
          </a:p>
          <a:p>
            <a:r>
              <a:rPr lang="fr-FR" smtClean="0"/>
              <a:t>Dans Main.xaml, créer un nouvel objet NavigationView et Binder le Datacontext à la propriété  NavigationViewModel présente dans MainViewViewModel</a:t>
            </a:r>
          </a:p>
          <a:p>
            <a:r>
              <a:rPr lang="fr-FR" smtClean="0"/>
              <a:t>(Pour l’instant supprimer le binding lié à SelectedFriend – on perd une partie des fonctionnalités de l’application)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78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FriendDetailViewModel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471405" cy="3416300"/>
          </a:xfrm>
        </p:spPr>
        <p:txBody>
          <a:bodyPr/>
          <a:lstStyle/>
          <a:p>
            <a:r>
              <a:rPr lang="fr-FR" smtClean="0"/>
              <a:t>Créer la classe FriendDetailViewModel :</a:t>
            </a:r>
          </a:p>
          <a:p>
            <a:endParaRPr lang="fr-FR"/>
          </a:p>
          <a:p>
            <a:r>
              <a:rPr lang="fr-FR" smtClean="0"/>
              <a:t>Implémenter la méthode GetFriendById dans notre repository</a:t>
            </a:r>
          </a:p>
          <a:p>
            <a:r>
              <a:rPr lang="fr-FR" smtClean="0"/>
              <a:t>Extraire une interface et l’enregistrer dans le bootstrapper</a:t>
            </a:r>
          </a:p>
          <a:p>
            <a:r>
              <a:rPr lang="fr-FR"/>
              <a:t>Intégrer le FriendViewModel dans MainViewModel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8" y="2476500"/>
            <a:ext cx="6038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23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la FriendDetailView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Add new UserControl(WPF) FriendDetailView.xaml</a:t>
            </a:r>
          </a:p>
          <a:p>
            <a:r>
              <a:rPr lang="fr-FR" smtClean="0"/>
              <a:t>Couper Coller le code relatif à cette partie de MainView.xaml vers </a:t>
            </a:r>
            <a:r>
              <a:rPr lang="fr-FR"/>
              <a:t>FriendDetailView.xaml</a:t>
            </a:r>
          </a:p>
          <a:p>
            <a:r>
              <a:rPr lang="fr-FR" smtClean="0"/>
              <a:t>Dans MainView.xaml ajouter une ablise avec notre vue FriendDetailView et affecter le datacontext de la view au FriendViewModel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8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Problème : Selectionner un friend ne marche plus !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smtClean="0"/>
              <a:t>Apres nos changements sélectionenr un Friend dans la navigationView ne déclenche plus un affichage dans la view DetailFriendView !</a:t>
            </a:r>
          </a:p>
          <a:p>
            <a:r>
              <a:rPr lang="fr-FR" sz="2400" b="1" smtClean="0"/>
              <a:t>Comment faire pour assurer la communication d’une variable au sein d’un viewModel vers un autre ?</a:t>
            </a:r>
            <a:endParaRPr lang="fr-FR" sz="24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97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1)Création du ViewModel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Créer un </a:t>
            </a:r>
            <a:r>
              <a:rPr lang="fr-FR" smtClean="0"/>
              <a:t>dossier ViewModels</a:t>
            </a:r>
          </a:p>
          <a:p>
            <a:r>
              <a:rPr lang="fr-FR" smtClean="0"/>
              <a:t>Créer une nouvelle classe MainViewModel</a:t>
            </a:r>
          </a:p>
          <a:p>
            <a:r>
              <a:rPr lang="fr-FR" smtClean="0"/>
              <a:t>Dans MainViewModel créer la propriété Friends qui est une collection ( à vous de choisir le type de collection) </a:t>
            </a:r>
          </a:p>
          <a:p>
            <a:r>
              <a:rPr lang="fr-FR" smtClean="0"/>
              <a:t>Peupler la propriété Friends avec la méthode GetFriends() de FriendsMemoryRepository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0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Communication entre ViewModels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9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Comment faire communiquer les viewModels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96" y="2279293"/>
            <a:ext cx="84677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7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Principe de fonctionnement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Principe : </a:t>
            </a:r>
          </a:p>
          <a:p>
            <a:pPr>
              <a:buFont typeface="+mj-lt"/>
              <a:buAutoNum type="arabicPeriod"/>
            </a:pPr>
            <a:r>
              <a:rPr lang="fr-FR" smtClean="0"/>
              <a:t>Créer un évenement </a:t>
            </a:r>
            <a:r>
              <a:rPr lang="fr-FR" b="1" i="1" smtClean="0"/>
              <a:t>OpenFriendDetailViewEvent</a:t>
            </a:r>
          </a:p>
          <a:p>
            <a:pPr>
              <a:buFont typeface="+mj-lt"/>
              <a:buAutoNum type="arabicPeriod"/>
            </a:pPr>
            <a:r>
              <a:rPr lang="fr-FR" b="1" smtClean="0"/>
              <a:t>Publier</a:t>
            </a:r>
            <a:r>
              <a:rPr lang="fr-FR" smtClean="0"/>
              <a:t> cet évenement à partir du </a:t>
            </a:r>
            <a:r>
              <a:rPr lang="fr-FR" b="1" i="1" smtClean="0"/>
              <a:t>NavigationViewModel</a:t>
            </a:r>
          </a:p>
          <a:p>
            <a:pPr>
              <a:buFont typeface="+mj-lt"/>
              <a:buAutoNum type="arabicPeriod"/>
            </a:pPr>
            <a:r>
              <a:rPr lang="fr-FR" b="1" smtClean="0"/>
              <a:t>Souscrire</a:t>
            </a:r>
            <a:r>
              <a:rPr lang="fr-FR" smtClean="0"/>
              <a:t> à l’evenement dans le </a:t>
            </a:r>
            <a:r>
              <a:rPr lang="fr-FR" b="1" i="1" smtClean="0"/>
              <a:t>FriendDetailViewModel</a:t>
            </a:r>
            <a:endParaRPr lang="fr-FR" b="1" i="1"/>
          </a:p>
        </p:txBody>
      </p:sp>
    </p:spTree>
    <p:extLst>
      <p:ext uri="{BB962C8B-B14F-4D97-AF65-F5344CB8AC3E}">
        <p14:creationId xmlns:p14="http://schemas.microsoft.com/office/powerpoint/2010/main" val="19221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Prism Event Aggregator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502230" cy="2033814"/>
          </a:xfrm>
        </p:spPr>
        <p:txBody>
          <a:bodyPr>
            <a:normAutofit/>
          </a:bodyPr>
          <a:lstStyle/>
          <a:p>
            <a:r>
              <a:rPr lang="fr-FR" smtClean="0"/>
              <a:t>Ajout Nuget </a:t>
            </a:r>
            <a:r>
              <a:rPr lang="fr-FR" b="1" i="1" smtClean="0"/>
              <a:t>Prism.Core</a:t>
            </a:r>
          </a:p>
          <a:p>
            <a:r>
              <a:rPr lang="fr-FR" smtClean="0"/>
              <a:t>Dans bootstrapper ajouter cette ligne :</a:t>
            </a:r>
          </a:p>
          <a:p>
            <a:endParaRPr lang="fr-FR"/>
          </a:p>
          <a:p>
            <a:r>
              <a:rPr lang="fr-FR" smtClean="0"/>
              <a:t>Créer un dossier Events</a:t>
            </a:r>
          </a:p>
          <a:p>
            <a:r>
              <a:rPr lang="fr-FR" smtClean="0"/>
              <a:t>Ajouter une nouvelle classe OpenFriendDetailViewEvent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92163"/>
            <a:ext cx="707707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08" y="4677050"/>
            <a:ext cx="5189862" cy="180979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5748725">
            <a:off x="6354150" y="5381341"/>
            <a:ext cx="317240" cy="40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6811347" y="4866938"/>
            <a:ext cx="3461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Le Type de données que </a:t>
            </a:r>
            <a:r>
              <a:rPr lang="fr-FR" sz="1600" smtClean="0"/>
              <a:t>notre </a:t>
            </a:r>
            <a:r>
              <a:rPr lang="fr-FR" sz="1600"/>
              <a:t>Event va convoyer, ici le FriendId, un </a:t>
            </a:r>
            <a:r>
              <a:rPr lang="fr-FR" sz="1600" smtClean="0"/>
              <a:t>integer</a:t>
            </a:r>
            <a:endParaRPr lang="fr-FR" sz="160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45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l’evenement créé</a:t>
            </a:r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81" y="2556846"/>
            <a:ext cx="7663362" cy="34163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6951307" y="3928188"/>
            <a:ext cx="718457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901404" y="3135086"/>
            <a:ext cx="2192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On a accès à l’event aggregator mais commen publier l’evenement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30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Publier l’evt quand un SelectedFriend change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On va donc créer à nouveau une propriété SelectedFriend </a:t>
            </a:r>
          </a:p>
          <a:p>
            <a:endParaRPr lang="fr-FR"/>
          </a:p>
          <a:p>
            <a:endParaRPr lang="fr-FR" smtClean="0"/>
          </a:p>
          <a:p>
            <a:pPr marL="0" indent="0">
              <a:buNone/>
            </a:pPr>
            <a:endParaRPr lang="fr-FR" smtClean="0"/>
          </a:p>
          <a:p>
            <a:r>
              <a:rPr lang="fr-FR" smtClean="0"/>
              <a:t>Et la binder à nouveau à SelectedItem de notre ListView; Ensuite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87675"/>
            <a:ext cx="343852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35" y="4597769"/>
            <a:ext cx="84772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Souscrire à l’evenement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Injecter EventAggregator dans FriendDetailViewModel</a:t>
            </a:r>
          </a:p>
          <a:p>
            <a:r>
              <a:rPr lang="fr-FR" smtClean="0"/>
              <a:t>Souscrire à l’evenement</a:t>
            </a:r>
          </a:p>
          <a:p>
            <a:r>
              <a:rPr lang="fr-FR" smtClean="0"/>
              <a:t>Créer la callback OnOpenDetailView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875799"/>
            <a:ext cx="8496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8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Quel est le résultat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Vérifier si la méthode OnOpenDetailView est bien appellée avec le friendId quand on clique sur un friend dans la vuede navigation.</a:t>
            </a:r>
          </a:p>
          <a:p>
            <a:r>
              <a:rPr lang="fr-FR" smtClean="0"/>
              <a:t>Regarder  ce qui s’affiche</a:t>
            </a:r>
            <a:endParaRPr lang="fr-FR"/>
          </a:p>
          <a:p>
            <a:r>
              <a:rPr lang="fr-FR" smtClean="0"/>
              <a:t>N’a ton pas oublié quelque chose ?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227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Classe générique pour gérer les </a:t>
            </a:r>
            <a:r>
              <a:rPr lang="fr-FR"/>
              <a:t>INotifyPropertyChanged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Parce que ras le bol de copier coller du code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60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Implementer INotifyPropertyChanged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Plutôt que d’implémenter INotifypropertyChanged dans chacun de nos VM et donc de dupliquer du code, on va mettre cette responsabilité dans une classe dédiée ViewModelBase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3668486"/>
            <a:ext cx="8058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smtClean="0"/>
              <a:t>) Mise en place de l’IHM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7569168" cy="3470729"/>
          </a:xfrm>
        </p:spPr>
        <p:txBody>
          <a:bodyPr/>
          <a:lstStyle/>
          <a:p>
            <a:r>
              <a:rPr lang="fr-FR" smtClean="0"/>
              <a:t>Créer 2 colonnes dans la Grid, la première ayant une largeur de 200px, la seconde prenant l’espace restant</a:t>
            </a:r>
          </a:p>
          <a:p>
            <a:r>
              <a:rPr lang="fr-FR" smtClean="0"/>
              <a:t>Ajouter une ListView et Binder la propriété ItemsSource sur la propriété Friend du ViewModel</a:t>
            </a:r>
          </a:p>
          <a:p>
            <a:r>
              <a:rPr lang="fr-FR" smtClean="0"/>
              <a:t>Lancer l’application et observer le probleme</a:t>
            </a:r>
          </a:p>
          <a:p>
            <a:r>
              <a:rPr lang="fr-FR" smtClean="0"/>
              <a:t>Corriger le probleme (indice : DisplayMemberPath)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51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Utilisation de ViewModelBase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Ensuite chaque ViewModel qui en a besoin va dériver de ViewModelbase</a:t>
            </a:r>
          </a:p>
          <a:p>
            <a:endParaRPr lang="fr-FR"/>
          </a:p>
          <a:p>
            <a:r>
              <a:rPr lang="fr-FR" smtClean="0"/>
              <a:t>Modifier FriendDetailViewModel avec le dernier point manquant pour faire fonctionner notre application ( à vous de deviner ce que c’est)</a:t>
            </a:r>
          </a:p>
          <a:p>
            <a:endParaRPr lang="fr-FR"/>
          </a:p>
          <a:p>
            <a:r>
              <a:rPr lang="fr-FR" smtClean="0"/>
              <a:t>Vérifier que l’application fonctionne de nouveau comme prévu</a:t>
            </a:r>
          </a:p>
          <a:p>
            <a:endParaRPr lang="fr-FR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52" y="3094360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75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Commande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74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Sauvegarder un nouveau Friend en base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Introduction à ICommand</a:t>
            </a:r>
          </a:p>
          <a:p>
            <a:r>
              <a:rPr lang="fr-FR" smtClean="0"/>
              <a:t>Ajouter SaveCommand au FriendDetailViewModel</a:t>
            </a:r>
          </a:p>
          <a:p>
            <a:r>
              <a:rPr lang="fr-FR" smtClean="0"/>
              <a:t>Enregistrer le Friend en base</a:t>
            </a:r>
          </a:p>
          <a:p>
            <a:r>
              <a:rPr lang="fr-FR" smtClean="0"/>
              <a:t>Mettre à jour la navigation après la sauvegarde</a:t>
            </a:r>
          </a:p>
          <a:p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70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qu’une commande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ICommand </a:t>
            </a:r>
            <a:r>
              <a:rPr lang="fr-FR"/>
              <a:t>est une implementation du design pattern Command : </a:t>
            </a:r>
            <a:r>
              <a:rPr lang="fr-FR" i="1" smtClean="0"/>
              <a:t>On crée </a:t>
            </a:r>
            <a:r>
              <a:rPr lang="fr-FR" i="1"/>
              <a:t>un objet qui sait comment effectuer une tâche, puis </a:t>
            </a:r>
            <a:r>
              <a:rPr lang="fr-FR" i="1" smtClean="0"/>
              <a:t>l'application </a:t>
            </a:r>
            <a:r>
              <a:rPr lang="fr-FR" i="1"/>
              <a:t>entière s'appuie sur cet objet pour effectuer cette tâche</a:t>
            </a:r>
            <a:r>
              <a:rPr lang="fr-FR" i="1" smtClean="0"/>
              <a:t>.</a:t>
            </a:r>
            <a:endParaRPr lang="fr-FR" i="1"/>
          </a:p>
          <a:p>
            <a:r>
              <a:rPr lang="fr-FR"/>
              <a:t>Lorsque vous implémentez ICommand, vous placez toute la connaissance de ce qui doit être fait pour accomplir la tâche dans la commande. </a:t>
            </a:r>
            <a:endParaRPr lang="fr-FR" smtClean="0"/>
          </a:p>
          <a:p>
            <a:r>
              <a:rPr lang="fr-FR" smtClean="0"/>
              <a:t>Vous </a:t>
            </a:r>
            <a:r>
              <a:rPr lang="fr-FR"/>
              <a:t>pouvez ensuite affecter cette commande à, par exemple, une propriété de commande de bouton afin que la commande soit exécutée lorsque l'utilisateur clique sur le bouton.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0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Ce qu’on va faire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07336"/>
            <a:ext cx="7877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8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ICommand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166854" cy="3416300"/>
          </a:xfrm>
        </p:spPr>
        <p:txBody>
          <a:bodyPr/>
          <a:lstStyle/>
          <a:p>
            <a:r>
              <a:rPr lang="fr-FR" smtClean="0"/>
              <a:t>1 evenement et 2 méthodes</a:t>
            </a:r>
          </a:p>
          <a:p>
            <a:r>
              <a:rPr lang="fr-FR" b="1" smtClean="0"/>
              <a:t>Execute</a:t>
            </a:r>
            <a:r>
              <a:rPr lang="fr-FR" smtClean="0"/>
              <a:t> pour executer la commande</a:t>
            </a:r>
          </a:p>
          <a:p>
            <a:r>
              <a:rPr lang="fr-FR" b="1" smtClean="0"/>
              <a:t>CanExecute</a:t>
            </a:r>
            <a:r>
              <a:rPr lang="fr-FR" smtClean="0"/>
              <a:t> pour savoir si on peut executer la commande</a:t>
            </a:r>
          </a:p>
          <a:p>
            <a:r>
              <a:rPr lang="fr-FR" smtClean="0"/>
              <a:t>L’evenement </a:t>
            </a:r>
            <a:r>
              <a:rPr lang="fr-FR" b="1" smtClean="0"/>
              <a:t>CanExecuteChanged</a:t>
            </a:r>
            <a:r>
              <a:rPr lang="fr-FR" smtClean="0"/>
              <a:t> pour changer la valeur liée à CanExecute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23" y="2926080"/>
            <a:ext cx="5290827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Routed Command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Que se passe t il quand on mixe Routed Events avec une Commande ?</a:t>
            </a:r>
          </a:p>
          <a:p>
            <a:r>
              <a:rPr lang="fr-FR"/>
              <a:t>Une </a:t>
            </a:r>
            <a:r>
              <a:rPr lang="fr-FR" b="1"/>
              <a:t>commande routée </a:t>
            </a:r>
            <a:r>
              <a:rPr lang="fr-FR"/>
              <a:t>est un objet de commande </a:t>
            </a:r>
            <a:r>
              <a:rPr lang="fr-FR" b="1"/>
              <a:t>qui ne sait pas comment accomplir la tâche qu'il représente</a:t>
            </a:r>
            <a:r>
              <a:rPr lang="fr-FR"/>
              <a:t>. </a:t>
            </a:r>
            <a:endParaRPr lang="fr-FR" smtClean="0"/>
          </a:p>
          <a:p>
            <a:r>
              <a:rPr lang="fr-FR" smtClean="0"/>
              <a:t>Il </a:t>
            </a:r>
            <a:r>
              <a:rPr lang="fr-FR"/>
              <a:t>représente simplement la tâche / fonctionnalité. Lorsqu'on lui demande si elle peut exécuter et quand on lui dit d'exécuter, il délègue simplement cette responsabilité à un autre endroit</a:t>
            </a:r>
            <a:r>
              <a:rPr lang="fr-FR" smtClean="0"/>
              <a:t>.</a:t>
            </a:r>
          </a:p>
          <a:p>
            <a:r>
              <a:rPr lang="fr-FR" smtClean="0"/>
              <a:t>(Une commande utilise un Routed Event de manière interne)</a:t>
            </a:r>
          </a:p>
        </p:txBody>
      </p:sp>
    </p:spTree>
    <p:extLst>
      <p:ext uri="{BB962C8B-B14F-4D97-AF65-F5344CB8AC3E}">
        <p14:creationId xmlns:p14="http://schemas.microsoft.com/office/powerpoint/2010/main" val="149991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 qui/quoi délègue t on la responsabilité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 </a:t>
            </a:r>
            <a:r>
              <a:rPr lang="fr-FR"/>
              <a:t>qui/quoi délègue t on la responsabilité ?  </a:t>
            </a:r>
            <a:endParaRPr lang="fr-FR" smtClean="0"/>
          </a:p>
          <a:p>
            <a:r>
              <a:rPr lang="fr-FR" b="1" smtClean="0"/>
              <a:t>La </a:t>
            </a:r>
            <a:r>
              <a:rPr lang="fr-FR" b="1"/>
              <a:t>commande ne le sait pas</a:t>
            </a:r>
          </a:p>
          <a:p>
            <a:r>
              <a:rPr lang="fr-FR"/>
              <a:t>Certains événements routés traversent l’arborescence des éléments, </a:t>
            </a:r>
            <a:r>
              <a:rPr lang="fr-FR" b="1"/>
              <a:t>ce qui permet à chaque élément de l’interface utilisateur de s’acquitter du travail de la commande</a:t>
            </a:r>
            <a:r>
              <a:rPr lang="fr-FR" smtClean="0"/>
              <a:t>.</a:t>
            </a:r>
          </a:p>
          <a:p>
            <a:r>
              <a:rPr lang="fr-FR" smtClean="0"/>
              <a:t>Imaginez quelqu’un qui crie un message codé dans la rue. Seule la personne au courant du code va pouvoir traiter le message; le crieur lui-même ne saura pas qui a traité le message.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92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7948"/>
            <a:ext cx="8761413" cy="706964"/>
          </a:xfrm>
        </p:spPr>
        <p:txBody>
          <a:bodyPr/>
          <a:lstStyle/>
          <a:p>
            <a:r>
              <a:rPr lang="fr-FR" smtClean="0"/>
              <a:t>Pourquoi ne pas simplement utiliser un RoutedEvent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C’est possible bien sur !</a:t>
            </a:r>
          </a:p>
          <a:p>
            <a:r>
              <a:rPr lang="fr-FR" smtClean="0"/>
              <a:t>Une commande est </a:t>
            </a:r>
            <a:r>
              <a:rPr lang="fr-FR" b="1" smtClean="0"/>
              <a:t>faiblement couplée </a:t>
            </a:r>
            <a:r>
              <a:rPr lang="fr-FR" smtClean="0"/>
              <a:t>: le Crieur est faiblement couplée à l’Executeur =&gt; </a:t>
            </a:r>
            <a:r>
              <a:rPr lang="fr-FR" b="1" smtClean="0"/>
              <a:t>on découple l’interface de la logique</a:t>
            </a:r>
          </a:p>
          <a:p>
            <a:r>
              <a:rPr lang="fr-FR" smtClean="0"/>
              <a:t>Il est </a:t>
            </a:r>
            <a:r>
              <a:rPr lang="fr-FR" b="1" smtClean="0"/>
              <a:t>possible de désactiver l’execution </a:t>
            </a:r>
            <a:r>
              <a:rPr lang="fr-FR" smtClean="0"/>
              <a:t>d’une commande avec la méthode CanExecute</a:t>
            </a:r>
          </a:p>
          <a:p>
            <a:r>
              <a:rPr lang="fr-FR" smtClean="0"/>
              <a:t>Moins de code à écrire (du moins avec les routed event natif, avec ceux de Prism c’est debattable)</a:t>
            </a:r>
          </a:p>
          <a:p>
            <a:r>
              <a:rPr lang="fr-FR" smtClean="0"/>
              <a:t>Une Must en MVVM, MVC où on cherche </a:t>
            </a:r>
            <a:r>
              <a:rPr lang="fr-FR" b="1" smtClean="0"/>
              <a:t>un faible couplage</a:t>
            </a:r>
            <a:r>
              <a:rPr lang="fr-FR" smtClean="0"/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9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Save un nouveau Friend</a:t>
            </a:r>
            <a:br>
              <a:rPr lang="fr-FR" smtClean="0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8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3) SelectedFriend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une nouvelle propriété de type Friend dans notre VM. On l’apellera SelectedFriend. </a:t>
            </a:r>
          </a:p>
          <a:p>
            <a:r>
              <a:rPr lang="fr-FR" smtClean="0"/>
              <a:t>Implémenter INotifyPropertyChanged sur notre VM pour que les changements de la propriété Friend se propagent à l’IHM. (cf support de cours )</a:t>
            </a:r>
          </a:p>
          <a:p>
            <a:r>
              <a:rPr lang="fr-FR" smtClean="0"/>
              <a:t>Binder SelectedFriend à la valeur selectionnée dans le ListView ( je vous laisse chercher le nom de propriété de la ListView à binder) </a:t>
            </a:r>
          </a:p>
          <a:p>
            <a:r>
              <a:rPr lang="fr-FR" smtClean="0"/>
              <a:t>Vérifier avec le debugger que quand on selectionne un Frienddans la ListView, on entre bien dans le set de la propriété SelectedFriend</a:t>
            </a:r>
          </a:p>
        </p:txBody>
      </p:sp>
    </p:spTree>
    <p:extLst>
      <p:ext uri="{BB962C8B-B14F-4D97-AF65-F5344CB8AC3E}">
        <p14:creationId xmlns:p14="http://schemas.microsoft.com/office/powerpoint/2010/main" val="1875150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86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4) Création de la seconde grid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040573" cy="3416300"/>
          </a:xfrm>
        </p:spPr>
        <p:txBody>
          <a:bodyPr/>
          <a:lstStyle/>
          <a:p>
            <a:r>
              <a:rPr lang="fr-FR" smtClean="0"/>
              <a:t>Créer une seconde Grid pour avoir un résultat comme cela :</a:t>
            </a:r>
          </a:p>
          <a:p>
            <a:r>
              <a:rPr lang="fr-FR" smtClean="0"/>
              <a:t>Indices : </a:t>
            </a:r>
          </a:p>
          <a:p>
            <a:pPr lvl="1"/>
            <a:r>
              <a:rPr lang="fr-FR" smtClean="0"/>
              <a:t>Height</a:t>
            </a:r>
            <a:r>
              <a:rPr lang="fr-FR"/>
              <a:t>="</a:t>
            </a:r>
            <a:r>
              <a:rPr lang="fr-FR" smtClean="0"/>
              <a:t>Auto" et la ligne ne prend que la place dont elle a besoin</a:t>
            </a:r>
          </a:p>
          <a:p>
            <a:pPr lvl="1"/>
            <a:r>
              <a:rPr lang="fr-FR" smtClean="0"/>
              <a:t>Margin pour ajouter de l’espace à coté de l’elément</a:t>
            </a:r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27" y="2696321"/>
            <a:ext cx="5923480" cy="33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5)Afficher les détails du Friend selectionné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4070189" cy="3470729"/>
          </a:xfrm>
        </p:spPr>
        <p:txBody>
          <a:bodyPr/>
          <a:lstStyle/>
          <a:p>
            <a:r>
              <a:rPr lang="fr-FR" smtClean="0"/>
              <a:t>Quand je clique sur un Friend dans la ListView, son prénom, nom et email se chargent dans la seconde Grid :</a:t>
            </a:r>
          </a:p>
          <a:p>
            <a:r>
              <a:rPr lang="fr-FR" smtClean="0"/>
              <a:t>Indices : Il va falloir Binder SelectedFriend.FirstName quelque part…</a:t>
            </a:r>
          </a:p>
          <a:p>
            <a:r>
              <a:rPr lang="fr-FR" smtClean="0"/>
              <a:t>UpdateSourceTrigger=PropertyChanged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40" y="2349856"/>
            <a:ext cx="3990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Exercice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Changer l’adresse email d’un Friend, naviguer vers un autre et revenir vers le premier. La nouvelle adresse email a-t-elle été conservée ? </a:t>
            </a:r>
            <a:r>
              <a:rPr lang="fr-FR"/>
              <a:t>Pourquoi </a:t>
            </a:r>
            <a:r>
              <a:rPr lang="fr-FR" smtClean="0"/>
              <a:t> ?</a:t>
            </a:r>
          </a:p>
          <a:p>
            <a:r>
              <a:rPr lang="fr-FR" smtClean="0"/>
              <a:t>Changer le FirstName d’un friend. La ListView de navigation a-t-elle été changée aussi ? Pourquoi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33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Injection de dépendances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32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647</TotalTime>
  <Words>1373</Words>
  <Application>Microsoft Office PowerPoint</Application>
  <PresentationFormat>Grand écran</PresentationFormat>
  <Paragraphs>173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Century Gothic</vt:lpstr>
      <vt:lpstr>Wingdings 3</vt:lpstr>
      <vt:lpstr>Ion Boardroom</vt:lpstr>
      <vt:lpstr>Projet Friend Organizer</vt:lpstr>
      <vt:lpstr>Architecture simple de l’application</vt:lpstr>
      <vt:lpstr>1)Création du ViewModel</vt:lpstr>
      <vt:lpstr>2) Mise en place de l’IHM</vt:lpstr>
      <vt:lpstr>3) SelectedFriend</vt:lpstr>
      <vt:lpstr>4) Création de la seconde grid</vt:lpstr>
      <vt:lpstr>5)Afficher les détails du Friend selectionné</vt:lpstr>
      <vt:lpstr>Exercice</vt:lpstr>
      <vt:lpstr>Injection de dépendances</vt:lpstr>
      <vt:lpstr>Dependency Injection</vt:lpstr>
      <vt:lpstr>Inversion of Control</vt:lpstr>
      <vt:lpstr>Préparer l’application pour l’injection de dépendances </vt:lpstr>
      <vt:lpstr>Préparer l’application pour l’injection de dépendances </vt:lpstr>
      <vt:lpstr>Ajouter le Nuget Autofac</vt:lpstr>
      <vt:lpstr>Créer classe bootstrapper</vt:lpstr>
      <vt:lpstr>Changer Application_StartUp</vt:lpstr>
      <vt:lpstr>Entity Framework</vt:lpstr>
      <vt:lpstr>Arhcitecture de notre application</vt:lpstr>
      <vt:lpstr>Code First ou Db First au choix !</vt:lpstr>
      <vt:lpstr>Repository</vt:lpstr>
      <vt:lpstr>Découpler l’IHM</vt:lpstr>
      <vt:lpstr>Architecture actuelle</vt:lpstr>
      <vt:lpstr>Nouvelle architecture</vt:lpstr>
      <vt:lpstr>Créer NavigationViewModel</vt:lpstr>
      <vt:lpstr>2 moyens de binder un ViewModel à une View</vt:lpstr>
      <vt:lpstr>Créer la Navigation View</vt:lpstr>
      <vt:lpstr>FriendDetailViewModel</vt:lpstr>
      <vt:lpstr>Créer la FriendDetailView</vt:lpstr>
      <vt:lpstr>Problème : Selectionner un friend ne marche plus !</vt:lpstr>
      <vt:lpstr>Communication entre ViewModels</vt:lpstr>
      <vt:lpstr>Comment faire communiquer les viewModels</vt:lpstr>
      <vt:lpstr>Principe de fonctionnement</vt:lpstr>
      <vt:lpstr>Prism Event Aggregator</vt:lpstr>
      <vt:lpstr>Publier l’evenement créé</vt:lpstr>
      <vt:lpstr>Publier l’evt quand un SelectedFriend change</vt:lpstr>
      <vt:lpstr>Souscrire à l’evenement</vt:lpstr>
      <vt:lpstr>Quel est le résultat ?</vt:lpstr>
      <vt:lpstr>Classe générique pour gérer les INotifyPropertyChanged </vt:lpstr>
      <vt:lpstr>Implementer INotifyPropertyChanged</vt:lpstr>
      <vt:lpstr>Utilisation de ViewModelBase</vt:lpstr>
      <vt:lpstr>Commande</vt:lpstr>
      <vt:lpstr>Sauvegarder un nouveau Friend en base</vt:lpstr>
      <vt:lpstr>Qu’est ce qu’une commande ?</vt:lpstr>
      <vt:lpstr>Ce qu’on va faire</vt:lpstr>
      <vt:lpstr>ICommand</vt:lpstr>
      <vt:lpstr>Routed Command </vt:lpstr>
      <vt:lpstr>A qui/quoi délègue t on la responsabilité ?</vt:lpstr>
      <vt:lpstr>Pourquoi ne pas simplement utiliser un RoutedEvent ?</vt:lpstr>
      <vt:lpstr>Save un nouveau Friend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Friend Organizer</dc:title>
  <dc:creator>Thomaspro</dc:creator>
  <cp:lastModifiedBy>stagiaire</cp:lastModifiedBy>
  <cp:revision>71</cp:revision>
  <dcterms:created xsi:type="dcterms:W3CDTF">2019-05-04T19:14:49Z</dcterms:created>
  <dcterms:modified xsi:type="dcterms:W3CDTF">2019-05-07T07:45:07Z</dcterms:modified>
</cp:coreProperties>
</file>