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0EAC-5D25-4165-9F4C-C539D8CE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DAE54-B8C9-4EF7-AABC-0F23CFCA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18505-A083-4068-AF05-89316B37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3B6F-BACE-4200-95FC-3BC31C6A408E}" type="datetimeFigureOut">
              <a:rPr lang="en-GH" smtClean="0"/>
              <a:t>20/04/2021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6745D-E8E5-4A4F-9BC0-DE22D6D6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840E-24EE-4C36-9D3E-03EA68FA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D9C3-1AAC-44AD-A565-3F3F458C6BD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7163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70ED-340E-4876-AB1C-5BBAAFDD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1475A-928A-413D-845C-B327DD52E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429D-2534-4FE6-B765-84B78792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3B6F-BACE-4200-95FC-3BC31C6A408E}" type="datetimeFigureOut">
              <a:rPr lang="en-GH" smtClean="0"/>
              <a:t>20/04/2021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E034-A4B4-45FD-9F8D-C19498CC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0B2E-2397-4D8C-A501-37B46C7F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D9C3-1AAC-44AD-A565-3F3F458C6BD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5864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0683D-7359-4EEB-9359-EABBDFF26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C670-64BC-46E4-8929-B5F5F929E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8AAC1-1E84-4F6D-8CC3-8C5116B9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3B6F-BACE-4200-95FC-3BC31C6A408E}" type="datetimeFigureOut">
              <a:rPr lang="en-GH" smtClean="0"/>
              <a:t>20/04/2021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25104-42F5-47C6-A2C1-A9185739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21C9B-A272-4823-ACF6-A3C5EEED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D9C3-1AAC-44AD-A565-3F3F458C6BD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062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D802-7990-403D-87DD-67D0CBB6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2BCC-76BC-4367-9502-A03CDB96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2AA5-16B8-48B9-8AA7-E207DE7D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3B6F-BACE-4200-95FC-3BC31C6A408E}" type="datetimeFigureOut">
              <a:rPr lang="en-GH" smtClean="0"/>
              <a:t>20/04/2021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869B-5FE6-4A0C-8AD1-D22CF5C2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6C5D-B416-4697-AE6A-0F8371BD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D9C3-1AAC-44AD-A565-3F3F458C6BD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95673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1446-1FD3-4580-AE68-4104A128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DC7E0-27AB-4589-8B44-139DFD3E2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A464-F711-496F-A35D-F1099B23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3B6F-BACE-4200-95FC-3BC31C6A408E}" type="datetimeFigureOut">
              <a:rPr lang="en-GH" smtClean="0"/>
              <a:t>20/04/2021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08D5-BE54-4165-8BE2-AE33D13B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290F-CB61-4CE7-809E-21521724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D9C3-1AAC-44AD-A565-3F3F458C6BD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5632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1891-A991-4F2F-B94C-B638BDB3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5534-BC34-4375-AF18-0EFE1A29E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CDC3B-61E8-43C8-B680-0C3D1C60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DBCA6-FBE5-4435-A0E1-9F8E3F5C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3B6F-BACE-4200-95FC-3BC31C6A408E}" type="datetimeFigureOut">
              <a:rPr lang="en-GH" smtClean="0"/>
              <a:t>20/04/2021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6F77C-3963-4E77-812C-3FDAEBC1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04840-E972-417B-A593-39D158A7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D9C3-1AAC-44AD-A565-3F3F458C6BD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0305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544C-62D0-42EF-9721-5B50E821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74B2F-9370-4C70-AE84-4A577449D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71127-6854-47B8-8280-1BF76FB67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559A8-01F6-4F60-A433-0B27A81CC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363B8-3285-4D9C-A3AC-AC0FB66DB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BD0-6110-4223-8A3C-418390F8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3B6F-BACE-4200-95FC-3BC31C6A408E}" type="datetimeFigureOut">
              <a:rPr lang="en-GH" smtClean="0"/>
              <a:t>20/04/2021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F4A45-E015-487C-B12C-13048E76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2CA8F-8C50-4903-B847-2ACC9626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D9C3-1AAC-44AD-A565-3F3F458C6BD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230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2AC8-AFA1-4F07-AAB6-9CDC75FA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51600-9470-4191-8196-88788662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3B6F-BACE-4200-95FC-3BC31C6A408E}" type="datetimeFigureOut">
              <a:rPr lang="en-GH" smtClean="0"/>
              <a:t>20/04/2021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48F76-E954-44C0-AAA6-2693035B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6A858-1A76-4678-BED0-7741DEB5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D9C3-1AAC-44AD-A565-3F3F458C6BD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16981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4AD71-F34A-413C-8ECB-1D1B5F1C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3B6F-BACE-4200-95FC-3BC31C6A408E}" type="datetimeFigureOut">
              <a:rPr lang="en-GH" smtClean="0"/>
              <a:t>20/04/2021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52FEF-A9CA-4478-A632-03B89033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CAB87-5981-4053-B51F-AA1730D8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D9C3-1AAC-44AD-A565-3F3F458C6BD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5589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5083-D51E-4525-B71C-68427382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3010-F409-4C23-A114-38EB91C9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A4B22-57F5-431A-9740-576A6F238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D7CF-EA75-4076-B32C-9D8A77DA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3B6F-BACE-4200-95FC-3BC31C6A408E}" type="datetimeFigureOut">
              <a:rPr lang="en-GH" smtClean="0"/>
              <a:t>20/04/2021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8D8AC-8FDB-42F2-BA5B-6F4C20DE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15D0F-C042-47A8-9C8A-D044EFE1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D9C3-1AAC-44AD-A565-3F3F458C6BD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3846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D1D1-F572-4816-9439-F5DFD3B5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48B96-369A-4A20-9BAA-9E4C4EC1A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7D569-2A64-43A7-8D91-5447DCDF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C01F4-0AAC-428C-A55C-F96EACC4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3B6F-BACE-4200-95FC-3BC31C6A408E}" type="datetimeFigureOut">
              <a:rPr lang="en-GH" smtClean="0"/>
              <a:t>20/04/2021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7B0A6-DA3A-490B-A2EE-5A7B8BB6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816F-7AFE-4A08-96B2-426159C5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D9C3-1AAC-44AD-A565-3F3F458C6BD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7124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4D877-C67B-47A3-93E5-D3A41A5A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81738-4DF5-4023-8A24-7D91BB618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0684-ECBE-4051-8D3F-C91D6A045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3B6F-BACE-4200-95FC-3BC31C6A408E}" type="datetimeFigureOut">
              <a:rPr lang="en-GH" smtClean="0"/>
              <a:t>20/04/2021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7576C-72C4-465A-AC3D-C2225964F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0812E-F354-4E91-A624-49A7A885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D9C3-1AAC-44AD-A565-3F3F458C6BD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8923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90AA-506E-4F9F-A3E5-4A5C90B1B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E6883-278E-45A9-BF89-5E500FC43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4466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0F34-5393-45D1-8FC9-7B9D68AD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F631-BFB3-4A6A-8DA0-31D36563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5255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5A4C-F1EF-452C-9771-68E0266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 TEST PRESENTATION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2FB-7EEB-47EA-B186-7CC364AE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35432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THIS IS A TEST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DANIEL-CELLULANT</dc:creator>
  <cp:lastModifiedBy>DANIEL-CELLULANT</cp:lastModifiedBy>
  <cp:revision>1</cp:revision>
  <dcterms:created xsi:type="dcterms:W3CDTF">2021-04-20T10:05:28Z</dcterms:created>
  <dcterms:modified xsi:type="dcterms:W3CDTF">2021-04-20T10:05:50Z</dcterms:modified>
</cp:coreProperties>
</file>