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302" r:id="rId4"/>
    <p:sldId id="303" r:id="rId5"/>
    <p:sldId id="304" r:id="rId6"/>
    <p:sldId id="261" r:id="rId7"/>
    <p:sldId id="305"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Reem Kufi" panose="020B0604020202020204"/>
      <p:regular r:id="rId14"/>
    </p:embeddedFont>
    <p:embeddedFont>
      <p:font typeface="Source Sans Pro" panose="020B05030304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4F034A-987C-4533-8258-614CCA1594B4}">
  <a:tblStyle styleId="{B44F034A-987C-4533-8258-614CCA1594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3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08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15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38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hampionsbattery.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hampionsbatter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hampionsbattery.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hampionsbatter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hampionsbattery.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hampionsbattery.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hampionsbattery.com/" TargetMode="External"/><Relationship Id="rId5" Type="http://schemas.openxmlformats.org/officeDocument/2006/relationships/hyperlink" Target="tel://0568505606/" TargetMode="External"/><Relationship Id="rId4" Type="http://schemas.openxmlformats.org/officeDocument/2006/relationships/hyperlink" Target="mailto:info@championsbatter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821725" y="2257100"/>
            <a:ext cx="8180172"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panose="020F0502020204030204" pitchFamily="34" charset="0"/>
                <a:cs typeface="Calibri" panose="020F0502020204030204" pitchFamily="34" charset="0"/>
              </a:rPr>
              <a:t>CHAMPIONS BATTERY</a:t>
            </a:r>
            <a:endParaRPr b="1" dirty="0">
              <a:latin typeface="Calibri" panose="020F0502020204030204" pitchFamily="34" charset="0"/>
              <a:cs typeface="Calibri" panose="020F0502020204030204" pitchFamily="34" charset="0"/>
            </a:endParaRPr>
          </a:p>
        </p:txBody>
      </p:sp>
      <p:sp>
        <p:nvSpPr>
          <p:cNvPr id="189" name="Google Shape;189;p33"/>
          <p:cNvSpPr txBox="1">
            <a:spLocks noGrp="1"/>
          </p:cNvSpPr>
          <p:nvPr>
            <p:ph type="subTitle" idx="1"/>
          </p:nvPr>
        </p:nvSpPr>
        <p:spPr>
          <a:xfrm>
            <a:off x="2253126" y="3646391"/>
            <a:ext cx="3908700"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FFC000"/>
                </a:solidFill>
                <a:latin typeface="Calibri" panose="020F0502020204030204" pitchFamily="34" charset="0"/>
                <a:cs typeface="Calibri" panose="020F0502020204030204" pitchFamily="34" charset="0"/>
              </a:rPr>
              <a:t>car battery change Abu </a:t>
            </a:r>
            <a:r>
              <a:rPr lang="en-US" dirty="0">
                <a:solidFill>
                  <a:srgbClr val="FFC000"/>
                </a:solidFill>
                <a:latin typeface="Calibri" panose="020F0502020204030204" pitchFamily="34" charset="0"/>
                <a:cs typeface="Calibri" panose="020F0502020204030204" pitchFamily="34" charset="0"/>
              </a:rPr>
              <a:t>D</a:t>
            </a:r>
            <a:r>
              <a:rPr lang="en-US" sz="1800" dirty="0">
                <a:solidFill>
                  <a:srgbClr val="FFC000"/>
                </a:solidFill>
                <a:latin typeface="Calibri" panose="020F0502020204030204" pitchFamily="34" charset="0"/>
                <a:cs typeface="Calibri" panose="020F0502020204030204" pitchFamily="34" charset="0"/>
              </a:rPr>
              <a:t>habi</a:t>
            </a:r>
            <a:endParaRPr sz="1800" dirty="0">
              <a:solidFill>
                <a:srgbClr val="FFC000"/>
              </a:solidFill>
              <a:latin typeface="Calibri" panose="020F0502020204030204" pitchFamily="34" charset="0"/>
              <a:cs typeface="Calibri" panose="020F0502020204030204" pitchFamily="34" charset="0"/>
            </a:endParaRPr>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0366987-38D7-4758-99A9-118D837D2FE8}"/>
              </a:ext>
            </a:extLst>
          </p:cNvPr>
          <p:cNvPicPr>
            <a:picLocks noChangeAspect="1"/>
          </p:cNvPicPr>
          <p:nvPr/>
        </p:nvPicPr>
        <p:blipFill>
          <a:blip r:embed="rId3"/>
          <a:stretch>
            <a:fillRect/>
          </a:stretch>
        </p:blipFill>
        <p:spPr>
          <a:xfrm>
            <a:off x="8050427" y="79562"/>
            <a:ext cx="816242" cy="827223"/>
          </a:xfrm>
          <a:prstGeom prst="rect">
            <a:avLst/>
          </a:prstGeom>
        </p:spPr>
      </p:pic>
      <p:sp>
        <p:nvSpPr>
          <p:cNvPr id="4" name="TextBox 3">
            <a:extLst>
              <a:ext uri="{FF2B5EF4-FFF2-40B4-BE49-F238E27FC236}">
                <a16:creationId xmlns:a16="http://schemas.microsoft.com/office/drawing/2014/main" id="{F579626E-C2CC-44CF-B338-FABBF7F60EE2}"/>
              </a:ext>
            </a:extLst>
          </p:cNvPr>
          <p:cNvSpPr txBox="1"/>
          <p:nvPr/>
        </p:nvSpPr>
        <p:spPr>
          <a:xfrm>
            <a:off x="3204107" y="4897279"/>
            <a:ext cx="2900130" cy="553998"/>
          </a:xfrm>
          <a:prstGeom prst="rect">
            <a:avLst/>
          </a:prstGeom>
          <a:noFill/>
        </p:spPr>
        <p:txBody>
          <a:bodyPr wrap="square" rtlCol="0">
            <a:spAutoFit/>
          </a:bodyPr>
          <a:lstStyle/>
          <a:p>
            <a:r>
              <a:rPr lang="en-IN" sz="1000" dirty="0">
                <a:hlinkClick r:id="rId4"/>
              </a:rPr>
              <a:t>www.championsbattery.com</a:t>
            </a:r>
            <a:endParaRPr lang="en-IN" sz="1000" dirty="0"/>
          </a:p>
          <a:p>
            <a:endParaRPr lang="en-IN" sz="1000" dirty="0"/>
          </a:p>
          <a:p>
            <a:endParaRPr lang="en-IN"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1149101" y="1632864"/>
            <a:ext cx="6759300" cy="3172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US" sz="1600" dirty="0">
                <a:solidFill>
                  <a:schemeClr val="tx1"/>
                </a:solidFill>
                <a:latin typeface="Calibri" panose="020F0502020204030204" pitchFamily="34" charset="0"/>
                <a:cs typeface="Calibri" panose="020F0502020204030204" pitchFamily="34" charset="0"/>
              </a:rPr>
              <a:t>Welcome to 'Champions For Batteries Operation.' With battery diagnostics, battery jumpstart systems and premium battery brands all under one roof, we provide reliable and high-quality battery replacement and repair services 24/7. For automobile batteries, alternators, starters, and electrical wiring and battery cabling, we provide check-ups when accommodating both high-end and luxury cars as well as motor vehicles for everyday use. We conduct 4-point battery analysis in order to ensure optimum quality and performance while prolonging the life of the car batteries.</a:t>
            </a:r>
            <a:endParaRPr sz="1600" dirty="0">
              <a:solidFill>
                <a:schemeClr val="tx1"/>
              </a:solidFill>
              <a:latin typeface="Calibri" panose="020F0502020204030204" pitchFamily="34" charset="0"/>
              <a:cs typeface="Calibri" panose="020F0502020204030204" pitchFamily="34" charset="0"/>
            </a:endParaRPr>
          </a:p>
        </p:txBody>
      </p:sp>
      <p:sp>
        <p:nvSpPr>
          <p:cNvPr id="196" name="Google Shape;196;p34"/>
          <p:cNvSpPr txBox="1">
            <a:spLocks noGrp="1"/>
          </p:cNvSpPr>
          <p:nvPr>
            <p:ph type="title"/>
          </p:nvPr>
        </p:nvSpPr>
        <p:spPr>
          <a:xfrm>
            <a:off x="-518175" y="288371"/>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Calibri" panose="020F0502020204030204" pitchFamily="34" charset="0"/>
                <a:cs typeface="Calibri" panose="020F0502020204030204" pitchFamily="34" charset="0"/>
              </a:rPr>
              <a:t>Who We Are</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70FBEC-947A-407C-96C2-D8F2955E4954}"/>
              </a:ext>
            </a:extLst>
          </p:cNvPr>
          <p:cNvPicPr>
            <a:picLocks noChangeAspect="1"/>
          </p:cNvPicPr>
          <p:nvPr/>
        </p:nvPicPr>
        <p:blipFill>
          <a:blip r:embed="rId3"/>
          <a:stretch>
            <a:fillRect/>
          </a:stretch>
        </p:blipFill>
        <p:spPr>
          <a:xfrm>
            <a:off x="8266670" y="40814"/>
            <a:ext cx="809368" cy="820257"/>
          </a:xfrm>
          <a:prstGeom prst="rect">
            <a:avLst/>
          </a:prstGeom>
        </p:spPr>
      </p:pic>
      <p:sp>
        <p:nvSpPr>
          <p:cNvPr id="5" name="TextBox 4">
            <a:extLst>
              <a:ext uri="{FF2B5EF4-FFF2-40B4-BE49-F238E27FC236}">
                <a16:creationId xmlns:a16="http://schemas.microsoft.com/office/drawing/2014/main" id="{8942B4FF-88C2-499F-935C-387099E9F7F2}"/>
              </a:ext>
            </a:extLst>
          </p:cNvPr>
          <p:cNvSpPr txBox="1"/>
          <p:nvPr/>
        </p:nvSpPr>
        <p:spPr>
          <a:xfrm>
            <a:off x="3204107" y="4897279"/>
            <a:ext cx="2900130" cy="553998"/>
          </a:xfrm>
          <a:prstGeom prst="rect">
            <a:avLst/>
          </a:prstGeom>
          <a:noFill/>
        </p:spPr>
        <p:txBody>
          <a:bodyPr wrap="square" rtlCol="0">
            <a:spAutoFit/>
          </a:bodyPr>
          <a:lstStyle/>
          <a:p>
            <a:r>
              <a:rPr lang="en-IN" sz="1000" dirty="0">
                <a:hlinkClick r:id="rId4"/>
              </a:rPr>
              <a:t>www.championsbattery.com</a:t>
            </a:r>
            <a:endParaRPr lang="en-IN" sz="1000" dirty="0"/>
          </a:p>
          <a:p>
            <a:endParaRPr lang="en-IN" sz="1000" dirty="0"/>
          </a:p>
          <a:p>
            <a:endParaRPr lang="en-IN"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536028" y="1632864"/>
            <a:ext cx="8450317" cy="3172800"/>
          </a:xfrm>
          <a:prstGeom prst="rect">
            <a:avLst/>
          </a:prstGeom>
        </p:spPr>
        <p:txBody>
          <a:bodyPr spcFirstLastPara="1" wrap="square" lIns="91425" tIns="91425" rIns="91425" bIns="91425" anchor="t" anchorCtr="0">
            <a:noAutofit/>
          </a:bodyPr>
          <a:lstStyle/>
          <a:p>
            <a:pPr marL="171450" indent="-171450" algn="just">
              <a:lnSpc>
                <a:spcPct val="150000"/>
              </a:lnSpc>
              <a:spcAft>
                <a:spcPts val="1600"/>
              </a:spcAft>
              <a:buFont typeface="Wingdings" panose="05000000000000000000" pitchFamily="2" charset="2"/>
              <a:buChar char="q"/>
            </a:pPr>
            <a:r>
              <a:rPr lang="en-IN" sz="1600" b="1" i="0" dirty="0">
                <a:solidFill>
                  <a:schemeClr val="tx1"/>
                </a:solidFill>
                <a:effectLst/>
                <a:latin typeface="Calibri" panose="020F0502020204030204" pitchFamily="34" charset="0"/>
                <a:cs typeface="Calibri" panose="020F0502020204030204" pitchFamily="34" charset="0"/>
              </a:rPr>
              <a:t>Car Battery Replacement </a:t>
            </a:r>
          </a:p>
          <a:p>
            <a:pPr marL="0" indent="0" algn="just">
              <a:lnSpc>
                <a:spcPct val="150000"/>
              </a:lnSpc>
              <a:spcAft>
                <a:spcPts val="1600"/>
              </a:spcAft>
              <a:buNone/>
            </a:pPr>
            <a:r>
              <a:rPr lang="en-US" sz="1600" b="0" i="0" dirty="0">
                <a:solidFill>
                  <a:schemeClr val="tx1"/>
                </a:solidFill>
                <a:effectLst/>
                <a:latin typeface="Calibri" panose="020F0502020204030204" pitchFamily="34" charset="0"/>
                <a:cs typeface="Calibri" panose="020F0502020204030204" pitchFamily="34" charset="0"/>
              </a:rPr>
              <a:t>A battery keeps a car running the same way the human body is kept running by a pulse. The best battery repair and replacement service is provided by Champions for Batteries, In order to provide onsite car battery replacement, our company will come to your venue. All you have to do is call us or email us to get a quote via WhatsApp. Make your order and we will go to your place on our way.</a:t>
            </a:r>
            <a:endParaRPr lang="en-IN" sz="1600" b="0" i="0" dirty="0">
              <a:solidFill>
                <a:schemeClr val="tx1"/>
              </a:solidFill>
              <a:effectLst/>
              <a:latin typeface="Calibri" panose="020F0502020204030204" pitchFamily="34" charset="0"/>
              <a:cs typeface="Calibri" panose="020F0502020204030204" pitchFamily="34" charset="0"/>
            </a:endParaRPr>
          </a:p>
          <a:p>
            <a:pPr marL="171450" lvl="0" indent="-171450" algn="just" rtl="0">
              <a:lnSpc>
                <a:spcPct val="150000"/>
              </a:lnSpc>
              <a:spcBef>
                <a:spcPts val="0"/>
              </a:spcBef>
              <a:spcAft>
                <a:spcPts val="1600"/>
              </a:spcAft>
              <a:buFont typeface="Wingdings" panose="05000000000000000000" pitchFamily="2" charset="2"/>
              <a:buChar char="q"/>
            </a:pPr>
            <a:endParaRPr dirty="0">
              <a:solidFill>
                <a:schemeClr val="tx1"/>
              </a:solidFill>
              <a:latin typeface="Calibri" panose="020F0502020204030204" pitchFamily="34" charset="0"/>
              <a:cs typeface="Calibri" panose="020F0502020204030204" pitchFamily="34" charset="0"/>
            </a:endParaRPr>
          </a:p>
        </p:txBody>
      </p:sp>
      <p:sp>
        <p:nvSpPr>
          <p:cNvPr id="196" name="Google Shape;196;p34"/>
          <p:cNvSpPr txBox="1">
            <a:spLocks noGrp="1"/>
          </p:cNvSpPr>
          <p:nvPr>
            <p:ph type="title"/>
          </p:nvPr>
        </p:nvSpPr>
        <p:spPr>
          <a:xfrm>
            <a:off x="-695516" y="323103"/>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Calibri" panose="020F0502020204030204" pitchFamily="34" charset="0"/>
                <a:cs typeface="Calibri" panose="020F0502020204030204" pitchFamily="34" charset="0"/>
              </a:rPr>
              <a:t>Services</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70FBEC-947A-407C-96C2-D8F2955E4954}"/>
              </a:ext>
            </a:extLst>
          </p:cNvPr>
          <p:cNvPicPr>
            <a:picLocks noChangeAspect="1"/>
          </p:cNvPicPr>
          <p:nvPr/>
        </p:nvPicPr>
        <p:blipFill>
          <a:blip r:embed="rId3"/>
          <a:stretch>
            <a:fillRect/>
          </a:stretch>
        </p:blipFill>
        <p:spPr>
          <a:xfrm>
            <a:off x="8266670" y="40814"/>
            <a:ext cx="809368" cy="820257"/>
          </a:xfrm>
          <a:prstGeom prst="rect">
            <a:avLst/>
          </a:prstGeom>
        </p:spPr>
      </p:pic>
      <p:sp>
        <p:nvSpPr>
          <p:cNvPr id="2" name="TextBox 1">
            <a:extLst>
              <a:ext uri="{FF2B5EF4-FFF2-40B4-BE49-F238E27FC236}">
                <a16:creationId xmlns:a16="http://schemas.microsoft.com/office/drawing/2014/main" id="{812E9A2A-FC04-4049-9E15-158E0C2383D1}"/>
              </a:ext>
            </a:extLst>
          </p:cNvPr>
          <p:cNvSpPr txBox="1"/>
          <p:nvPr/>
        </p:nvSpPr>
        <p:spPr>
          <a:xfrm>
            <a:off x="3204107" y="4897279"/>
            <a:ext cx="2900130" cy="553998"/>
          </a:xfrm>
          <a:prstGeom prst="rect">
            <a:avLst/>
          </a:prstGeom>
          <a:noFill/>
        </p:spPr>
        <p:txBody>
          <a:bodyPr wrap="square" rtlCol="0">
            <a:spAutoFit/>
          </a:bodyPr>
          <a:lstStyle/>
          <a:p>
            <a:r>
              <a:rPr lang="en-IN" sz="1000" dirty="0">
                <a:hlinkClick r:id="rId4"/>
              </a:rPr>
              <a:t>www.championsbattery.com</a:t>
            </a:r>
            <a:endParaRPr lang="en-IN" sz="1000" dirty="0"/>
          </a:p>
          <a:p>
            <a:endParaRPr lang="en-IN" sz="1000" dirty="0"/>
          </a:p>
          <a:p>
            <a:endParaRPr lang="en-IN" sz="1000" dirty="0"/>
          </a:p>
        </p:txBody>
      </p:sp>
    </p:spTree>
    <p:extLst>
      <p:ext uri="{BB962C8B-B14F-4D97-AF65-F5344CB8AC3E}">
        <p14:creationId xmlns:p14="http://schemas.microsoft.com/office/powerpoint/2010/main" val="2973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536028" y="1632864"/>
            <a:ext cx="8450317" cy="3172800"/>
          </a:xfrm>
          <a:prstGeom prst="rect">
            <a:avLst/>
          </a:prstGeom>
        </p:spPr>
        <p:txBody>
          <a:bodyPr spcFirstLastPara="1" wrap="square" lIns="91425" tIns="91425" rIns="91425" bIns="91425" anchor="t" anchorCtr="0">
            <a:noAutofit/>
          </a:bodyPr>
          <a:lstStyle/>
          <a:p>
            <a:pPr marL="171450" indent="-171450" algn="just">
              <a:lnSpc>
                <a:spcPct val="150000"/>
              </a:lnSpc>
              <a:spcAft>
                <a:spcPts val="1600"/>
              </a:spcAft>
              <a:buFont typeface="Wingdings" panose="05000000000000000000" pitchFamily="2" charset="2"/>
              <a:buChar char="q"/>
            </a:pPr>
            <a:r>
              <a:rPr lang="en-US" sz="1600" b="1" i="0" dirty="0">
                <a:solidFill>
                  <a:srgbClr val="000000"/>
                </a:solidFill>
                <a:effectLst/>
                <a:latin typeface="Calibri" panose="020F0502020204030204" pitchFamily="34" charset="0"/>
                <a:cs typeface="Calibri" panose="020F0502020204030204" pitchFamily="34" charset="0"/>
              </a:rPr>
              <a:t>Car Battery Testing and Diagnostic Services</a:t>
            </a:r>
          </a:p>
          <a:p>
            <a:pPr marL="0" indent="0" algn="just">
              <a:lnSpc>
                <a:spcPct val="150000"/>
              </a:lnSpc>
              <a:spcAft>
                <a:spcPts val="1600"/>
              </a:spcAft>
              <a:buNone/>
            </a:pPr>
            <a:r>
              <a:rPr lang="en-US" sz="1600" b="0" i="0" dirty="0">
                <a:solidFill>
                  <a:schemeClr val="tx1"/>
                </a:solidFill>
                <a:effectLst/>
                <a:latin typeface="Calibri" panose="020F0502020204030204" pitchFamily="34" charset="0"/>
                <a:cs typeface="Calibri" panose="020F0502020204030204" pitchFamily="34" charset="0"/>
              </a:rPr>
              <a:t>You will need to test the charging status of your battery to decide whether your battery is fully charged. Our battery diagnosis and testing services help you to assess the state of your car batteries so that you do not get left on the roads stranded.</a:t>
            </a:r>
            <a:endParaRPr lang="en-IN" sz="1600" b="0" i="0" dirty="0">
              <a:solidFill>
                <a:schemeClr val="tx1"/>
              </a:solidFill>
              <a:effectLst/>
              <a:latin typeface="Calibri" panose="020F0502020204030204" pitchFamily="34" charset="0"/>
              <a:cs typeface="Calibri" panose="020F0502020204030204" pitchFamily="34" charset="0"/>
            </a:endParaRPr>
          </a:p>
          <a:p>
            <a:pPr marL="171450" lvl="0" indent="-171450" algn="just" rtl="0">
              <a:lnSpc>
                <a:spcPct val="150000"/>
              </a:lnSpc>
              <a:spcBef>
                <a:spcPts val="0"/>
              </a:spcBef>
              <a:spcAft>
                <a:spcPts val="1600"/>
              </a:spcAft>
              <a:buFont typeface="Wingdings" panose="05000000000000000000" pitchFamily="2" charset="2"/>
              <a:buChar char="q"/>
            </a:pPr>
            <a:endParaRPr dirty="0">
              <a:solidFill>
                <a:schemeClr val="tx1"/>
              </a:solidFill>
              <a:latin typeface="Calibri" panose="020F0502020204030204" pitchFamily="34" charset="0"/>
              <a:cs typeface="Calibri" panose="020F0502020204030204" pitchFamily="34" charset="0"/>
            </a:endParaRPr>
          </a:p>
        </p:txBody>
      </p:sp>
      <p:sp>
        <p:nvSpPr>
          <p:cNvPr id="196" name="Google Shape;196;p34"/>
          <p:cNvSpPr txBox="1">
            <a:spLocks noGrp="1"/>
          </p:cNvSpPr>
          <p:nvPr>
            <p:ph type="title"/>
          </p:nvPr>
        </p:nvSpPr>
        <p:spPr>
          <a:xfrm>
            <a:off x="-727047" y="323103"/>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Calibri" panose="020F0502020204030204" pitchFamily="34" charset="0"/>
                <a:cs typeface="Calibri" panose="020F0502020204030204" pitchFamily="34" charset="0"/>
              </a:rPr>
              <a:t>Services</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70FBEC-947A-407C-96C2-D8F2955E4954}"/>
              </a:ext>
            </a:extLst>
          </p:cNvPr>
          <p:cNvPicPr>
            <a:picLocks noChangeAspect="1"/>
          </p:cNvPicPr>
          <p:nvPr/>
        </p:nvPicPr>
        <p:blipFill>
          <a:blip r:embed="rId3"/>
          <a:stretch>
            <a:fillRect/>
          </a:stretch>
        </p:blipFill>
        <p:spPr>
          <a:xfrm>
            <a:off x="8266670" y="40814"/>
            <a:ext cx="809368" cy="820257"/>
          </a:xfrm>
          <a:prstGeom prst="rect">
            <a:avLst/>
          </a:prstGeom>
        </p:spPr>
      </p:pic>
      <p:sp>
        <p:nvSpPr>
          <p:cNvPr id="2" name="TextBox 1">
            <a:extLst>
              <a:ext uri="{FF2B5EF4-FFF2-40B4-BE49-F238E27FC236}">
                <a16:creationId xmlns:a16="http://schemas.microsoft.com/office/drawing/2014/main" id="{07A00E63-A068-4E5E-8B0B-AD47DF1C1C1F}"/>
              </a:ext>
            </a:extLst>
          </p:cNvPr>
          <p:cNvSpPr txBox="1"/>
          <p:nvPr/>
        </p:nvSpPr>
        <p:spPr>
          <a:xfrm>
            <a:off x="3204107" y="4897279"/>
            <a:ext cx="2900130" cy="553998"/>
          </a:xfrm>
          <a:prstGeom prst="rect">
            <a:avLst/>
          </a:prstGeom>
          <a:noFill/>
        </p:spPr>
        <p:txBody>
          <a:bodyPr wrap="square" rtlCol="0">
            <a:spAutoFit/>
          </a:bodyPr>
          <a:lstStyle/>
          <a:p>
            <a:r>
              <a:rPr lang="en-IN" sz="1000" dirty="0">
                <a:hlinkClick r:id="rId4"/>
              </a:rPr>
              <a:t>www.championsbattery.com</a:t>
            </a:r>
            <a:endParaRPr lang="en-IN" sz="1000" dirty="0"/>
          </a:p>
          <a:p>
            <a:endParaRPr lang="en-IN" sz="1000" dirty="0"/>
          </a:p>
          <a:p>
            <a:endParaRPr lang="en-IN" sz="1000" dirty="0"/>
          </a:p>
        </p:txBody>
      </p:sp>
    </p:spTree>
    <p:extLst>
      <p:ext uri="{BB962C8B-B14F-4D97-AF65-F5344CB8AC3E}">
        <p14:creationId xmlns:p14="http://schemas.microsoft.com/office/powerpoint/2010/main" val="333656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536028" y="1632864"/>
            <a:ext cx="8450317" cy="3172800"/>
          </a:xfrm>
          <a:prstGeom prst="rect">
            <a:avLst/>
          </a:prstGeom>
        </p:spPr>
        <p:txBody>
          <a:bodyPr spcFirstLastPara="1" wrap="square" lIns="91425" tIns="91425" rIns="91425" bIns="91425" anchor="t" anchorCtr="0">
            <a:noAutofit/>
          </a:bodyPr>
          <a:lstStyle/>
          <a:p>
            <a:pPr marL="171450" indent="-171450" algn="just">
              <a:lnSpc>
                <a:spcPct val="150000"/>
              </a:lnSpc>
              <a:spcAft>
                <a:spcPts val="1600"/>
              </a:spcAft>
              <a:buFont typeface="Wingdings" panose="05000000000000000000" pitchFamily="2" charset="2"/>
              <a:buChar char="q"/>
            </a:pPr>
            <a:r>
              <a:rPr lang="en-US" sz="1600" b="1" i="0" dirty="0">
                <a:solidFill>
                  <a:srgbClr val="000000"/>
                </a:solidFill>
                <a:effectLst/>
                <a:latin typeface="Calibri" panose="020F0502020204030204" pitchFamily="34" charset="0"/>
                <a:cs typeface="Calibri" panose="020F0502020204030204" pitchFamily="34" charset="0"/>
              </a:rPr>
              <a:t>Car Battery boosting and Protection</a:t>
            </a:r>
          </a:p>
          <a:p>
            <a:pPr marL="0" lvl="0" indent="0" algn="just" rtl="0">
              <a:lnSpc>
                <a:spcPct val="150000"/>
              </a:lnSpc>
              <a:spcBef>
                <a:spcPts val="0"/>
              </a:spcBef>
              <a:spcAft>
                <a:spcPts val="1600"/>
              </a:spcAft>
              <a:buNone/>
            </a:pPr>
            <a:r>
              <a:rPr lang="en-US" sz="1600" dirty="0">
                <a:solidFill>
                  <a:schemeClr val="tx1"/>
                </a:solidFill>
                <a:latin typeface="Calibri" panose="020F0502020204030204" pitchFamily="34" charset="0"/>
                <a:cs typeface="Calibri" panose="020F0502020204030204" pitchFamily="34" charset="0"/>
              </a:rPr>
              <a:t>There are several external variables that can influence the output of your car battery. Extreme temperatures can lead to corrosion on its terminals in either direction. Champions For Batteries Service's car battery safety service helps keep your newly mounted car battery corrosion-free during each season.</a:t>
            </a:r>
            <a:endParaRPr sz="1600" dirty="0">
              <a:solidFill>
                <a:schemeClr val="tx1"/>
              </a:solidFill>
              <a:latin typeface="Calibri" panose="020F0502020204030204" pitchFamily="34" charset="0"/>
              <a:cs typeface="Calibri" panose="020F0502020204030204" pitchFamily="34" charset="0"/>
            </a:endParaRPr>
          </a:p>
        </p:txBody>
      </p:sp>
      <p:sp>
        <p:nvSpPr>
          <p:cNvPr id="196" name="Google Shape;196;p34"/>
          <p:cNvSpPr txBox="1">
            <a:spLocks noGrp="1"/>
          </p:cNvSpPr>
          <p:nvPr>
            <p:ph type="title"/>
          </p:nvPr>
        </p:nvSpPr>
        <p:spPr>
          <a:xfrm>
            <a:off x="-727047" y="337836"/>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Calibri" panose="020F0502020204030204" pitchFamily="34" charset="0"/>
                <a:cs typeface="Calibri" panose="020F0502020204030204" pitchFamily="34" charset="0"/>
              </a:rPr>
              <a:t>Services</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70FBEC-947A-407C-96C2-D8F2955E4954}"/>
              </a:ext>
            </a:extLst>
          </p:cNvPr>
          <p:cNvPicPr>
            <a:picLocks noChangeAspect="1"/>
          </p:cNvPicPr>
          <p:nvPr/>
        </p:nvPicPr>
        <p:blipFill>
          <a:blip r:embed="rId3"/>
          <a:stretch>
            <a:fillRect/>
          </a:stretch>
        </p:blipFill>
        <p:spPr>
          <a:xfrm>
            <a:off x="8266670" y="40814"/>
            <a:ext cx="809368" cy="820257"/>
          </a:xfrm>
          <a:prstGeom prst="rect">
            <a:avLst/>
          </a:prstGeom>
        </p:spPr>
      </p:pic>
      <p:sp>
        <p:nvSpPr>
          <p:cNvPr id="2" name="TextBox 1">
            <a:extLst>
              <a:ext uri="{FF2B5EF4-FFF2-40B4-BE49-F238E27FC236}">
                <a16:creationId xmlns:a16="http://schemas.microsoft.com/office/drawing/2014/main" id="{AA4BCEAF-A338-4F59-BE2A-4D2B44F73F11}"/>
              </a:ext>
            </a:extLst>
          </p:cNvPr>
          <p:cNvSpPr txBox="1"/>
          <p:nvPr/>
        </p:nvSpPr>
        <p:spPr>
          <a:xfrm>
            <a:off x="3204107" y="4897279"/>
            <a:ext cx="2900130" cy="553998"/>
          </a:xfrm>
          <a:prstGeom prst="rect">
            <a:avLst/>
          </a:prstGeom>
          <a:noFill/>
        </p:spPr>
        <p:txBody>
          <a:bodyPr wrap="square" rtlCol="0">
            <a:spAutoFit/>
          </a:bodyPr>
          <a:lstStyle/>
          <a:p>
            <a:r>
              <a:rPr lang="en-IN" sz="1000" dirty="0">
                <a:hlinkClick r:id="rId4"/>
              </a:rPr>
              <a:t>www.championsbattery.com</a:t>
            </a:r>
            <a:endParaRPr lang="en-IN" sz="1000" dirty="0"/>
          </a:p>
          <a:p>
            <a:endParaRPr lang="en-IN" sz="1000" dirty="0"/>
          </a:p>
          <a:p>
            <a:endParaRPr lang="en-IN" sz="1000" dirty="0"/>
          </a:p>
        </p:txBody>
      </p:sp>
    </p:spTree>
    <p:extLst>
      <p:ext uri="{BB962C8B-B14F-4D97-AF65-F5344CB8AC3E}">
        <p14:creationId xmlns:p14="http://schemas.microsoft.com/office/powerpoint/2010/main" val="39869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2">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Car Battery Replacement in Abu  Dhabi</a:t>
            </a:r>
            <a:endParaRPr dirty="0">
              <a:solidFill>
                <a:schemeClr val="tx2">
                  <a:lumMod val="75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34578DC-1068-4CCD-BAB4-53B81EAE3DB2}"/>
              </a:ext>
            </a:extLst>
          </p:cNvPr>
          <p:cNvPicPr>
            <a:picLocks noChangeAspect="1"/>
          </p:cNvPicPr>
          <p:nvPr/>
        </p:nvPicPr>
        <p:blipFill>
          <a:blip r:embed="rId4"/>
          <a:stretch>
            <a:fillRect/>
          </a:stretch>
        </p:blipFill>
        <p:spPr>
          <a:xfrm>
            <a:off x="48903" y="1286466"/>
            <a:ext cx="5897849" cy="3857035"/>
          </a:xfrm>
          <a:prstGeom prst="rect">
            <a:avLst/>
          </a:prstGeom>
        </p:spPr>
      </p:pic>
      <p:sp>
        <p:nvSpPr>
          <p:cNvPr id="6" name="TextBox 5">
            <a:extLst>
              <a:ext uri="{FF2B5EF4-FFF2-40B4-BE49-F238E27FC236}">
                <a16:creationId xmlns:a16="http://schemas.microsoft.com/office/drawing/2014/main" id="{B678FEAB-CE05-4873-9D10-38F974256EB8}"/>
              </a:ext>
            </a:extLst>
          </p:cNvPr>
          <p:cNvSpPr txBox="1"/>
          <p:nvPr/>
        </p:nvSpPr>
        <p:spPr>
          <a:xfrm>
            <a:off x="6527478" y="4928810"/>
            <a:ext cx="2900130" cy="553998"/>
          </a:xfrm>
          <a:prstGeom prst="rect">
            <a:avLst/>
          </a:prstGeom>
          <a:noFill/>
        </p:spPr>
        <p:txBody>
          <a:bodyPr wrap="square" rtlCol="0">
            <a:spAutoFit/>
          </a:bodyPr>
          <a:lstStyle/>
          <a:p>
            <a:r>
              <a:rPr lang="en-IN" sz="1000" dirty="0">
                <a:hlinkClick r:id="rId3"/>
              </a:rPr>
              <a:t>www.championsbattery.com</a:t>
            </a:r>
            <a:endParaRPr lang="en-IN" sz="1000" dirty="0"/>
          </a:p>
          <a:p>
            <a:endParaRPr lang="en-IN" sz="1000" dirty="0"/>
          </a:p>
          <a:p>
            <a:endParaRPr lang="en-IN" sz="1000" dirty="0"/>
          </a:p>
        </p:txBody>
      </p:sp>
      <p:pic>
        <p:nvPicPr>
          <p:cNvPr id="8" name="Picture 7">
            <a:extLst>
              <a:ext uri="{FF2B5EF4-FFF2-40B4-BE49-F238E27FC236}">
                <a16:creationId xmlns:a16="http://schemas.microsoft.com/office/drawing/2014/main" id="{CC9D9578-6899-4E3A-A86F-5CA81F5DD3A3}"/>
              </a:ext>
            </a:extLst>
          </p:cNvPr>
          <p:cNvPicPr>
            <a:picLocks noChangeAspect="1"/>
          </p:cNvPicPr>
          <p:nvPr/>
        </p:nvPicPr>
        <p:blipFill>
          <a:blip r:embed="rId5"/>
          <a:stretch>
            <a:fillRect/>
          </a:stretch>
        </p:blipFill>
        <p:spPr>
          <a:xfrm>
            <a:off x="8321599" y="0"/>
            <a:ext cx="778258" cy="7887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3" name="Picture 2">
            <a:extLst>
              <a:ext uri="{FF2B5EF4-FFF2-40B4-BE49-F238E27FC236}">
                <a16:creationId xmlns:a16="http://schemas.microsoft.com/office/drawing/2014/main" id="{F070FBEC-947A-407C-96C2-D8F2955E4954}"/>
              </a:ext>
            </a:extLst>
          </p:cNvPr>
          <p:cNvPicPr>
            <a:picLocks noChangeAspect="1"/>
          </p:cNvPicPr>
          <p:nvPr/>
        </p:nvPicPr>
        <p:blipFill>
          <a:blip r:embed="rId3"/>
          <a:stretch>
            <a:fillRect/>
          </a:stretch>
        </p:blipFill>
        <p:spPr>
          <a:xfrm>
            <a:off x="8266670" y="40814"/>
            <a:ext cx="809368" cy="820257"/>
          </a:xfrm>
          <a:prstGeom prst="rect">
            <a:avLst/>
          </a:prstGeom>
        </p:spPr>
      </p:pic>
      <p:sp>
        <p:nvSpPr>
          <p:cNvPr id="7" name="Google Shape;627;p59">
            <a:extLst>
              <a:ext uri="{FF2B5EF4-FFF2-40B4-BE49-F238E27FC236}">
                <a16:creationId xmlns:a16="http://schemas.microsoft.com/office/drawing/2014/main" id="{ACB169D7-CFC2-48C9-B34D-1F2B18AC78F6}"/>
              </a:ext>
            </a:extLst>
          </p:cNvPr>
          <p:cNvSpPr txBox="1">
            <a:spLocks noGrp="1"/>
          </p:cNvSpPr>
          <p:nvPr>
            <p:ph type="title"/>
          </p:nvPr>
        </p:nvSpPr>
        <p:spPr>
          <a:xfrm>
            <a:off x="1625360" y="398075"/>
            <a:ext cx="6013450" cy="5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Calibri" panose="020F0502020204030204" pitchFamily="34" charset="0"/>
                <a:cs typeface="Calibri" panose="020F0502020204030204" pitchFamily="34" charset="0"/>
              </a:rPr>
              <a:t>THANKS</a:t>
            </a:r>
            <a:endParaRPr sz="4000" dirty="0">
              <a:latin typeface="Calibri" panose="020F0502020204030204" pitchFamily="34" charset="0"/>
              <a:cs typeface="Calibri" panose="020F0502020204030204" pitchFamily="34" charset="0"/>
            </a:endParaRPr>
          </a:p>
        </p:txBody>
      </p:sp>
      <p:sp>
        <p:nvSpPr>
          <p:cNvPr id="8" name="Google Shape;628;p59">
            <a:extLst>
              <a:ext uri="{FF2B5EF4-FFF2-40B4-BE49-F238E27FC236}">
                <a16:creationId xmlns:a16="http://schemas.microsoft.com/office/drawing/2014/main" id="{6327534D-38B4-4771-BE51-FE55C0547C7D}"/>
              </a:ext>
            </a:extLst>
          </p:cNvPr>
          <p:cNvSpPr txBox="1">
            <a:spLocks noGrp="1"/>
          </p:cNvSpPr>
          <p:nvPr>
            <p:ph type="body" idx="1"/>
          </p:nvPr>
        </p:nvSpPr>
        <p:spPr>
          <a:xfrm>
            <a:off x="2270575" y="2082045"/>
            <a:ext cx="6759575" cy="3171825"/>
          </a:xfrm>
          <a:prstGeom prst="rect">
            <a:avLst/>
          </a:prstGeom>
        </p:spPr>
        <p:txBody>
          <a:bodyPr spcFirstLastPara="1" wrap="square" lIns="91425" tIns="91425" rIns="91425" bIns="91425" anchor="t" anchorCtr="0">
            <a:noAutofit/>
          </a:bodyPr>
          <a:lstStyle/>
          <a:p>
            <a:pPr marL="0" indent="0">
              <a:spcAft>
                <a:spcPts val="1000"/>
              </a:spcAft>
            </a:pPr>
            <a:r>
              <a:rPr lang="en" sz="1800" dirty="0">
                <a:latin typeface="Calibri" panose="020F0502020204030204" pitchFamily="34" charset="0"/>
                <a:cs typeface="Calibri" panose="020F0502020204030204" pitchFamily="34" charset="0"/>
              </a:rPr>
              <a:t>Do you have any questions? </a:t>
            </a:r>
          </a:p>
          <a:p>
            <a:pPr marL="0" indent="0">
              <a:spcAft>
                <a:spcPts val="1000"/>
              </a:spcAft>
            </a:pPr>
            <a:r>
              <a:rPr lang="en" sz="1800" dirty="0">
                <a:latin typeface="Calibri" panose="020F0502020204030204" pitchFamily="34" charset="0"/>
                <a:cs typeface="Calibri" panose="020F0502020204030204" pitchFamily="34" charset="0"/>
                <a:hlinkClick r:id="rId4"/>
              </a:rPr>
              <a:t>info@championsbattery.com</a:t>
            </a:r>
            <a:endParaRPr lang="en" sz="1800" dirty="0">
              <a:latin typeface="Calibri" panose="020F0502020204030204" pitchFamily="34" charset="0"/>
              <a:cs typeface="Calibri" panose="020F0502020204030204" pitchFamily="34" charset="0"/>
            </a:endParaRPr>
          </a:p>
          <a:p>
            <a:pPr marL="0" indent="0">
              <a:spcAft>
                <a:spcPts val="1000"/>
              </a:spcAft>
            </a:pPr>
            <a:r>
              <a:rPr lang="en-IN" sz="1800" b="0" i="0" u="none" strike="noStrike" dirty="0">
                <a:solidFill>
                  <a:srgbClr val="FFFFFF"/>
                </a:solidFill>
                <a:effectLst/>
                <a:latin typeface="Calibri" panose="020F0502020204030204" pitchFamily="34" charset="0"/>
                <a:cs typeface="Calibri" panose="020F0502020204030204" pitchFamily="34" charset="0"/>
                <a:hlinkClick r:id="rId5"/>
              </a:rPr>
              <a:t>0568505606</a:t>
            </a:r>
            <a:endParaRPr lang="en-IN" sz="1800" b="0" i="0" dirty="0">
              <a:solidFill>
                <a:srgbClr val="FFFFFF"/>
              </a:solidFill>
              <a:effectLst/>
              <a:latin typeface="Calibri" panose="020F0502020204030204" pitchFamily="34" charset="0"/>
              <a:cs typeface="Calibri" panose="020F0502020204030204" pitchFamily="34" charset="0"/>
            </a:endParaRPr>
          </a:p>
          <a:p>
            <a:pPr marL="0" indent="0">
              <a:spcAft>
                <a:spcPts val="1000"/>
              </a:spcAft>
            </a:pPr>
            <a:r>
              <a:rPr lang="en-IN" sz="1800" dirty="0">
                <a:latin typeface="Calibri" panose="020F0502020204030204" pitchFamily="34" charset="0"/>
                <a:cs typeface="Calibri" panose="020F0502020204030204" pitchFamily="34" charset="0"/>
                <a:hlinkClick r:id="rId6"/>
              </a:rPr>
              <a:t>https://championsbattery.com</a:t>
            </a:r>
            <a:r>
              <a:rPr lang="en-IN" sz="1800" dirty="0">
                <a:hlinkClick r:id="rId6"/>
              </a:rPr>
              <a:t>/</a:t>
            </a:r>
            <a:endParaRPr lang="en" sz="1800" dirty="0"/>
          </a:p>
          <a:p>
            <a:pPr marL="0" indent="0">
              <a:spcAft>
                <a:spcPts val="1000"/>
              </a:spcAft>
            </a:pPr>
            <a:endParaRPr dirty="0"/>
          </a:p>
        </p:txBody>
      </p:sp>
    </p:spTree>
    <p:extLst>
      <p:ext uri="{BB962C8B-B14F-4D97-AF65-F5344CB8AC3E}">
        <p14:creationId xmlns:p14="http://schemas.microsoft.com/office/powerpoint/2010/main" val="2043243885"/>
      </p:ext>
    </p:extLst>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351</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Source Sans Pro</vt:lpstr>
      <vt:lpstr>Reem Kufi</vt:lpstr>
      <vt:lpstr>Wingdings</vt:lpstr>
      <vt:lpstr>Simple Meeting by Slidesgo</vt:lpstr>
      <vt:lpstr>CHAMPIONS BATTERY</vt:lpstr>
      <vt:lpstr>Who We Are</vt:lpstr>
      <vt:lpstr>Services</vt:lpstr>
      <vt:lpstr>Services</vt:lpstr>
      <vt:lpstr>Services</vt:lpstr>
      <vt:lpstr>Car Battery Replacement in Abu  Dhabi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CHAMPIONS BATTERY</dc:title>
  <dc:creator>ANIRUDHAN</dc:creator>
  <cp:lastModifiedBy>ANIRUDHAN R</cp:lastModifiedBy>
  <cp:revision>8</cp:revision>
  <dcterms:modified xsi:type="dcterms:W3CDTF">2020-11-16T12:33:52Z</dcterms:modified>
</cp:coreProperties>
</file>