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60" autoAdjust="0"/>
  </p:normalViewPr>
  <p:slideViewPr>
    <p:cSldViewPr snapToGrid="0" snapToObjects="1">
      <p:cViewPr varScale="1">
        <p:scale>
          <a:sx n="103" d="100"/>
          <a:sy n="103" d="100"/>
        </p:scale>
        <p:origin x="-1256" y="-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Tuesday, June 5, 2012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Tuesday, June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Tuesday, June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Tuesday, June 5, 2012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Tuesday, June 5, 2012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Tuesday, June 5, 2012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Tuesday, June 5, 2012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Tuesday, June 5, 2012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Tuesday, June 5, 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Tuesday, June 5, 2012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Tuesday, June 5, 2012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Tuesday, June 5,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59925" y="1179047"/>
            <a:ext cx="3978612" cy="34625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0" dirty="0" err="1" smtClean="0"/>
              <a:t>दूत</a:t>
            </a:r>
            <a:endParaRPr lang="en-US" sz="25000" dirty="0"/>
          </a:p>
        </p:txBody>
      </p:sp>
    </p:spTree>
    <p:extLst>
      <p:ext uri="{BB962C8B-B14F-4D97-AF65-F5344CB8AC3E}">
        <p14:creationId xmlns:p14="http://schemas.microsoft.com/office/powerpoint/2010/main" val="296582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332197"/>
            <a:ext cx="7543800" cy="914400"/>
          </a:xfrm>
        </p:spPr>
        <p:txBody>
          <a:bodyPr/>
          <a:lstStyle/>
          <a:p>
            <a:r>
              <a:rPr lang="en-US" dirty="0" err="1" smtClean="0"/>
              <a:t>Diseño</a:t>
            </a:r>
            <a:r>
              <a:rPr lang="en-US" dirty="0" smtClean="0"/>
              <a:t>: 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61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332197"/>
            <a:ext cx="7543800" cy="914400"/>
          </a:xfrm>
        </p:spPr>
        <p:txBody>
          <a:bodyPr/>
          <a:lstStyle/>
          <a:p>
            <a:r>
              <a:rPr lang="en-US" dirty="0" err="1" smtClean="0"/>
              <a:t>Diseño</a:t>
            </a:r>
            <a:r>
              <a:rPr lang="en-US" dirty="0" smtClean="0"/>
              <a:t>: 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793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11546"/>
            <a:ext cx="7543800" cy="755703"/>
          </a:xfrm>
        </p:spPr>
        <p:txBody>
          <a:bodyPr/>
          <a:lstStyle/>
          <a:p>
            <a:r>
              <a:rPr lang="en-US" dirty="0" err="1" smtClean="0"/>
              <a:t>Administracion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85800" y="383700"/>
            <a:ext cx="7543800" cy="7557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HTTP + JSON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68529" y="1650637"/>
            <a:ext cx="82238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Usa</a:t>
            </a:r>
            <a:r>
              <a:rPr lang="en-US" sz="2000" dirty="0" smtClean="0"/>
              <a:t> el </a:t>
            </a:r>
            <a:r>
              <a:rPr lang="en-US" sz="2000" dirty="0" err="1" smtClean="0"/>
              <a:t>mismo</a:t>
            </a:r>
            <a:r>
              <a:rPr lang="en-US" sz="2000" dirty="0" smtClean="0"/>
              <a:t> </a:t>
            </a:r>
            <a:r>
              <a:rPr lang="en-US" sz="2000" dirty="0" err="1" smtClean="0"/>
              <a:t>codigo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el </a:t>
            </a:r>
            <a:r>
              <a:rPr lang="en-US" sz="2000" dirty="0" err="1" smtClean="0"/>
              <a:t>resto</a:t>
            </a:r>
            <a:r>
              <a:rPr lang="en-US" sz="2000" dirty="0" smtClean="0"/>
              <a:t> del proxy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Versatil</a:t>
            </a:r>
            <a:r>
              <a:rPr lang="en-US" sz="2000" dirty="0" smtClean="0"/>
              <a:t>: </a:t>
            </a:r>
            <a:r>
              <a:rPr lang="en-US" sz="2000" dirty="0" err="1" smtClean="0"/>
              <a:t>Cambiar</a:t>
            </a:r>
            <a:r>
              <a:rPr lang="en-US" sz="2000" dirty="0" smtClean="0"/>
              <a:t> los </a:t>
            </a:r>
            <a:r>
              <a:rPr lang="en-US" sz="2000" dirty="0" err="1" smtClean="0"/>
              <a:t>mensajes</a:t>
            </a:r>
            <a:r>
              <a:rPr lang="en-US" sz="2000" dirty="0" smtClean="0"/>
              <a:t> no cambia el parser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Existen</a:t>
            </a:r>
            <a:r>
              <a:rPr lang="en-US" sz="2000" dirty="0" smtClean="0"/>
              <a:t> </a:t>
            </a:r>
            <a:r>
              <a:rPr lang="en-US" sz="2000" dirty="0" err="1" smtClean="0"/>
              <a:t>decenas</a:t>
            </a:r>
            <a:r>
              <a:rPr lang="en-US" sz="2000" dirty="0" smtClean="0"/>
              <a:t> de </a:t>
            </a:r>
            <a:r>
              <a:rPr lang="en-US" sz="2000" dirty="0" err="1" smtClean="0"/>
              <a:t>librerias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manejar</a:t>
            </a:r>
            <a:r>
              <a:rPr lang="en-US" sz="2000" dirty="0" smtClean="0"/>
              <a:t> JSON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</p:txBody>
      </p:sp>
      <p:sp>
        <p:nvSpPr>
          <p:cNvPr id="8" name="Down Arrow 7"/>
          <p:cNvSpPr/>
          <p:nvPr/>
        </p:nvSpPr>
        <p:spPr>
          <a:xfrm>
            <a:off x="3892405" y="2918998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93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58</TotalTime>
  <Words>37</Words>
  <Application>Microsoft Macintosh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Elemental</vt:lpstr>
      <vt:lpstr>PowerPoint Presentation</vt:lpstr>
      <vt:lpstr>Diseño: Networking</vt:lpstr>
      <vt:lpstr>Diseño: HTTP</vt:lpstr>
      <vt:lpstr>Administracion: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Pablo Civile</dc:creator>
  <cp:lastModifiedBy>Juan Pablo Civile</cp:lastModifiedBy>
  <cp:revision>6</cp:revision>
  <dcterms:created xsi:type="dcterms:W3CDTF">2012-06-05T19:11:06Z</dcterms:created>
  <dcterms:modified xsi:type="dcterms:W3CDTF">2012-06-05T20:09:37Z</dcterms:modified>
</cp:coreProperties>
</file>